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8" r:id="rId5"/>
    <p:sldId id="264" r:id="rId6"/>
    <p:sldId id="263" r:id="rId7"/>
    <p:sldId id="268" r:id="rId8"/>
    <p:sldId id="265" r:id="rId9"/>
    <p:sldId id="262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8573AB-3E92-44C5-926D-FC72006CC606}" v="4" dt="2023-10-26T23:30:21.338"/>
    <p1510:client id="{AA0CF824-7A7B-45E8-86B6-F48ECD77215E}" v="29" dt="2023-10-27T08:46:26.9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Ningxin" userId="5918a3b4-6e1b-478f-b1f3-3d2f23dd4d48" providerId="ADAL" clId="{AA0CF824-7A7B-45E8-86B6-F48ECD77215E}"/>
    <pc:docChg chg="undo custSel addSld delSld modSld sldOrd">
      <pc:chgData name="Yang, Ningxin" userId="5918a3b4-6e1b-478f-b1f3-3d2f23dd4d48" providerId="ADAL" clId="{AA0CF824-7A7B-45E8-86B6-F48ECD77215E}" dt="2023-10-27T08:52:46.376" v="1087"/>
      <pc:docMkLst>
        <pc:docMk/>
      </pc:docMkLst>
      <pc:sldChg chg="addSp delSp modSp new mod">
        <pc:chgData name="Yang, Ningxin" userId="5918a3b4-6e1b-478f-b1f3-3d2f23dd4d48" providerId="ADAL" clId="{AA0CF824-7A7B-45E8-86B6-F48ECD77215E}" dt="2023-10-24T14:48:38.155" v="660" actId="20577"/>
        <pc:sldMkLst>
          <pc:docMk/>
          <pc:sldMk cId="3644960664" sldId="256"/>
        </pc:sldMkLst>
        <pc:spChg chg="del">
          <ac:chgData name="Yang, Ningxin" userId="5918a3b4-6e1b-478f-b1f3-3d2f23dd4d48" providerId="ADAL" clId="{AA0CF824-7A7B-45E8-86B6-F48ECD77215E}" dt="2023-10-18T09:32:55.317" v="2" actId="478"/>
          <ac:spMkLst>
            <pc:docMk/>
            <pc:sldMk cId="3644960664" sldId="256"/>
            <ac:spMk id="2" creationId="{41BA5059-2E67-F9C8-6D91-E3AC87D3958C}"/>
          </ac:spMkLst>
        </pc:spChg>
        <pc:spChg chg="del">
          <ac:chgData name="Yang, Ningxin" userId="5918a3b4-6e1b-478f-b1f3-3d2f23dd4d48" providerId="ADAL" clId="{AA0CF824-7A7B-45E8-86B6-F48ECD77215E}" dt="2023-10-18T09:32:52.934" v="1" actId="478"/>
          <ac:spMkLst>
            <pc:docMk/>
            <pc:sldMk cId="3644960664" sldId="256"/>
            <ac:spMk id="3" creationId="{20919E67-8948-C7FE-16D7-4AC5C7543125}"/>
          </ac:spMkLst>
        </pc:spChg>
        <pc:spChg chg="add del mod">
          <ac:chgData name="Yang, Ningxin" userId="5918a3b4-6e1b-478f-b1f3-3d2f23dd4d48" providerId="ADAL" clId="{AA0CF824-7A7B-45E8-86B6-F48ECD77215E}" dt="2023-10-18T09:36:51.799" v="48" actId="478"/>
          <ac:spMkLst>
            <pc:docMk/>
            <pc:sldMk cId="3644960664" sldId="256"/>
            <ac:spMk id="4" creationId="{88CFDF2C-0DE9-FE6B-3E44-9E8B89BD2842}"/>
          </ac:spMkLst>
        </pc:spChg>
        <pc:spChg chg="add del mod">
          <ac:chgData name="Yang, Ningxin" userId="5918a3b4-6e1b-478f-b1f3-3d2f23dd4d48" providerId="ADAL" clId="{AA0CF824-7A7B-45E8-86B6-F48ECD77215E}" dt="2023-10-18T09:36:50.877" v="47" actId="478"/>
          <ac:spMkLst>
            <pc:docMk/>
            <pc:sldMk cId="3644960664" sldId="256"/>
            <ac:spMk id="5" creationId="{22A73F88-1EBB-A6F6-EAF5-1905594BB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6" creationId="{87EA4F57-3643-4FDB-B7B2-D8312B9062AD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7" creationId="{C1799663-AB08-C6EA-C7DC-180F1CBD2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8" creationId="{C57E5C3D-8B7C-32CF-F9C6-18FFA66C04A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2" creationId="{0A5C0357-AC15-D271-F1C6-60E7F1F3DF76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3" creationId="{D592226C-529D-4BF7-5726-063DB1C96DB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4" creationId="{3270E2AC-7805-5D30-748F-BA616BAF5341}"/>
          </ac:spMkLst>
        </pc:spChg>
        <pc:spChg chg="add mod">
          <ac:chgData name="Yang, Ningxin" userId="5918a3b4-6e1b-478f-b1f3-3d2f23dd4d48" providerId="ADAL" clId="{AA0CF824-7A7B-45E8-86B6-F48ECD77215E}" dt="2023-10-18T13:54:19.769" v="431" actId="14100"/>
          <ac:spMkLst>
            <pc:docMk/>
            <pc:sldMk cId="3644960664" sldId="256"/>
            <ac:spMk id="16" creationId="{AC19AB55-AEBB-B031-0CC5-E5577D71E24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0" creationId="{811FD555-804C-19D8-A5F3-243406583C1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4" creationId="{6A505BA1-62C3-92F5-286A-B49249B5C0E0}"/>
          </ac:spMkLst>
        </pc:spChg>
        <pc:spChg chg="add mod">
          <ac:chgData name="Yang, Ningxin" userId="5918a3b4-6e1b-478f-b1f3-3d2f23dd4d48" providerId="ADAL" clId="{AA0CF824-7A7B-45E8-86B6-F48ECD77215E}" dt="2023-10-24T14:48:24.924" v="657" actId="20577"/>
          <ac:spMkLst>
            <pc:docMk/>
            <pc:sldMk cId="3644960664" sldId="256"/>
            <ac:spMk id="25" creationId="{F81314A2-9D88-B0F4-BF4F-7E4DB96A36EA}"/>
          </ac:spMkLst>
        </pc:spChg>
        <pc:spChg chg="add mod">
          <ac:chgData name="Yang, Ningxin" userId="5918a3b4-6e1b-478f-b1f3-3d2f23dd4d48" providerId="ADAL" clId="{AA0CF824-7A7B-45E8-86B6-F48ECD77215E}" dt="2023-10-24T14:48:27.237" v="658" actId="20577"/>
          <ac:spMkLst>
            <pc:docMk/>
            <pc:sldMk cId="3644960664" sldId="256"/>
            <ac:spMk id="26" creationId="{6E497B3D-BD1C-83EB-1024-7DF85891C2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4" creationId="{581DFC7D-9CED-C916-B5D5-A81BB4D8C01E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5" creationId="{53B382D5-9968-87E8-4252-87C9191CFAAD}"/>
          </ac:spMkLst>
        </pc:spChg>
        <pc:spChg chg="add del mod">
          <ac:chgData name="Yang, Ningxin" userId="5918a3b4-6e1b-478f-b1f3-3d2f23dd4d48" providerId="ADAL" clId="{AA0CF824-7A7B-45E8-86B6-F48ECD77215E}" dt="2023-10-18T09:48:00.975" v="248" actId="478"/>
          <ac:spMkLst>
            <pc:docMk/>
            <pc:sldMk cId="3644960664" sldId="256"/>
            <ac:spMk id="44" creationId="{27D0F072-87B1-6B5D-B690-1020901466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47" creationId="{A89FBB38-CF87-D2E3-D84C-08F6C520047A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4" creationId="{FD0E4894-CD16-FCFF-2712-25DEDD7B73E7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5" creationId="{0F9F2F98-268C-1AA1-FF31-0E5DEF13F16A}"/>
          </ac:spMkLst>
        </pc:spChg>
        <pc:spChg chg="add mod">
          <ac:chgData name="Yang, Ningxin" userId="5918a3b4-6e1b-478f-b1f3-3d2f23dd4d48" providerId="ADAL" clId="{AA0CF824-7A7B-45E8-86B6-F48ECD77215E}" dt="2023-10-24T14:48:38.155" v="660" actId="20577"/>
          <ac:spMkLst>
            <pc:docMk/>
            <pc:sldMk cId="3644960664" sldId="256"/>
            <ac:spMk id="57" creationId="{79ABED29-05BC-34E1-64A0-52CF3D15C49E}"/>
          </ac:spMkLst>
        </pc:spChg>
        <pc:spChg chg="add mod">
          <ac:chgData name="Yang, Ningxin" userId="5918a3b4-6e1b-478f-b1f3-3d2f23dd4d48" providerId="ADAL" clId="{AA0CF824-7A7B-45E8-86B6-F48ECD77215E}" dt="2023-10-24T14:48:36.437" v="659" actId="20577"/>
          <ac:spMkLst>
            <pc:docMk/>
            <pc:sldMk cId="3644960664" sldId="256"/>
            <ac:spMk id="58" creationId="{B91B10D6-EF2F-09FF-E3CD-A008B604DD78}"/>
          </ac:spMkLst>
        </pc:spChg>
        <pc:grpChg chg="add mod">
          <ac:chgData name="Yang, Ningxin" userId="5918a3b4-6e1b-478f-b1f3-3d2f23dd4d48" providerId="ADAL" clId="{AA0CF824-7A7B-45E8-86B6-F48ECD77215E}" dt="2023-10-18T14:38:57.787" v="440" actId="1076"/>
          <ac:grpSpMkLst>
            <pc:docMk/>
            <pc:sldMk cId="3644960664" sldId="256"/>
            <ac:grpSpMk id="56" creationId="{71F30FA0-5A6E-2DD4-0F47-155749E760A0}"/>
          </ac:grpSpMkLst>
        </pc:grp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10" creationId="{C2DAABF5-18D0-5FF7-8CEA-BF8B4E299A8B}"/>
          </ac:cxnSpMkLst>
        </pc:cxnChg>
        <pc:cxnChg chg="add del mod">
          <ac:chgData name="Yang, Ningxin" userId="5918a3b4-6e1b-478f-b1f3-3d2f23dd4d48" providerId="ADAL" clId="{AA0CF824-7A7B-45E8-86B6-F48ECD77215E}" dt="2023-10-18T09:43:00.388" v="156" actId="478"/>
          <ac:cxnSpMkLst>
            <pc:docMk/>
            <pc:sldMk cId="3644960664" sldId="256"/>
            <ac:cxnSpMk id="11" creationId="{B3458135-0F4D-39E3-CBBB-C292D4E9CE73}"/>
          </ac:cxnSpMkLst>
        </pc:cxnChg>
        <pc:cxnChg chg="add mod">
          <ac:chgData name="Yang, Ningxin" userId="5918a3b4-6e1b-478f-b1f3-3d2f23dd4d48" providerId="ADAL" clId="{AA0CF824-7A7B-45E8-86B6-F48ECD77215E}" dt="2023-10-18T13:54:19.769" v="431" actId="14100"/>
          <ac:cxnSpMkLst>
            <pc:docMk/>
            <pc:sldMk cId="3644960664" sldId="256"/>
            <ac:cxnSpMk id="21" creationId="{B7224848-2666-5F23-70DB-FB9BFAF1FBDE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29" creationId="{CBCC26A3-4248-D9B1-95C6-6283EF6A26B2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43" creationId="{C33B1B37-A496-BA1E-BAC0-0679802D0698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0" creationId="{A87799A8-58C1-0D92-FC70-20D1F97BEFD1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3" creationId="{DACCA1C9-BF4C-F102-8EB3-C702FDB29416}"/>
          </ac:cxnSpMkLst>
        </pc:cxnChg>
      </pc:sldChg>
      <pc:sldChg chg="addSp delSp modSp new del mod ord">
        <pc:chgData name="Yang, Ningxin" userId="5918a3b4-6e1b-478f-b1f3-3d2f23dd4d48" providerId="ADAL" clId="{AA0CF824-7A7B-45E8-86B6-F48ECD77215E}" dt="2023-10-24T14:43:55.022" v="637" actId="47"/>
        <pc:sldMkLst>
          <pc:docMk/>
          <pc:sldMk cId="2687671043" sldId="257"/>
        </pc:sldMkLst>
        <pc:spChg chg="del">
          <ac:chgData name="Yang, Ningxin" userId="5918a3b4-6e1b-478f-b1f3-3d2f23dd4d48" providerId="ADAL" clId="{AA0CF824-7A7B-45E8-86B6-F48ECD77215E}" dt="2023-10-20T09:27:24.764" v="442" actId="478"/>
          <ac:spMkLst>
            <pc:docMk/>
            <pc:sldMk cId="2687671043" sldId="257"/>
            <ac:spMk id="2" creationId="{E09569DD-F7DE-532A-0AB0-34B570821B48}"/>
          </ac:spMkLst>
        </pc:spChg>
        <pc:spChg chg="del">
          <ac:chgData name="Yang, Ningxin" userId="5918a3b4-6e1b-478f-b1f3-3d2f23dd4d48" providerId="ADAL" clId="{AA0CF824-7A7B-45E8-86B6-F48ECD77215E}" dt="2023-10-20T09:27:25.879" v="443" actId="478"/>
          <ac:spMkLst>
            <pc:docMk/>
            <pc:sldMk cId="2687671043" sldId="257"/>
            <ac:spMk id="3" creationId="{66A16420-D411-D21D-D70E-D23A974CAECA}"/>
          </ac:spMkLst>
        </pc:spChg>
        <pc:spChg chg="add mod">
          <ac:chgData name="Yang, Ningxin" userId="5918a3b4-6e1b-478f-b1f3-3d2f23dd4d48" providerId="ADAL" clId="{AA0CF824-7A7B-45E8-86B6-F48ECD77215E}" dt="2023-10-20T09:28:00.262" v="452" actId="1076"/>
          <ac:spMkLst>
            <pc:docMk/>
            <pc:sldMk cId="2687671043" sldId="257"/>
            <ac:spMk id="4" creationId="{1DB59D96-6EFD-8B5F-E068-494545BD7FCF}"/>
          </ac:spMkLst>
        </pc:spChg>
        <pc:picChg chg="add mod">
          <ac:chgData name="Yang, Ningxin" userId="5918a3b4-6e1b-478f-b1f3-3d2f23dd4d48" providerId="ADAL" clId="{AA0CF824-7A7B-45E8-86B6-F48ECD77215E}" dt="2023-10-20T15:32:47.880" v="541" actId="1076"/>
          <ac:picMkLst>
            <pc:docMk/>
            <pc:sldMk cId="2687671043" sldId="257"/>
            <ac:picMk id="6" creationId="{86F4C9C5-1C89-42F8-82F8-0D2D412B9D59}"/>
          </ac:picMkLst>
        </pc:picChg>
        <pc:picChg chg="add mod">
          <ac:chgData name="Yang, Ningxin" userId="5918a3b4-6e1b-478f-b1f3-3d2f23dd4d48" providerId="ADAL" clId="{AA0CF824-7A7B-45E8-86B6-F48ECD77215E}" dt="2023-10-20T15:32:48.983" v="542" actId="1076"/>
          <ac:picMkLst>
            <pc:docMk/>
            <pc:sldMk cId="2687671043" sldId="257"/>
            <ac:picMk id="8" creationId="{1438FEB4-12C2-A43E-3B3E-07F3078EB2BB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6:30:48.095" v="915" actId="1076"/>
        <pc:sldMkLst>
          <pc:docMk/>
          <pc:sldMk cId="1130272032" sldId="258"/>
        </pc:sldMkLst>
        <pc:spChg chg="del">
          <ac:chgData name="Yang, Ningxin" userId="5918a3b4-6e1b-478f-b1f3-3d2f23dd4d48" providerId="ADAL" clId="{AA0CF824-7A7B-45E8-86B6-F48ECD77215E}" dt="2023-10-20T09:31:09.433" v="458" actId="478"/>
          <ac:spMkLst>
            <pc:docMk/>
            <pc:sldMk cId="1130272032" sldId="258"/>
            <ac:spMk id="2" creationId="{75D863EC-5F3B-0E45-39D2-D676D9BCACBE}"/>
          </ac:spMkLst>
        </pc:spChg>
        <pc:spChg chg="del">
          <ac:chgData name="Yang, Ningxin" userId="5918a3b4-6e1b-478f-b1f3-3d2f23dd4d48" providerId="ADAL" clId="{AA0CF824-7A7B-45E8-86B6-F48ECD77215E}" dt="2023-10-20T09:31:10.766" v="459" actId="478"/>
          <ac:spMkLst>
            <pc:docMk/>
            <pc:sldMk cId="1130272032" sldId="258"/>
            <ac:spMk id="3" creationId="{96C4FF58-446D-3276-C98A-FB67CB9EBADF}"/>
          </ac:spMkLst>
        </pc:spChg>
        <pc:spChg chg="add mod">
          <ac:chgData name="Yang, Ningxin" userId="5918a3b4-6e1b-478f-b1f3-3d2f23dd4d48" providerId="ADAL" clId="{AA0CF824-7A7B-45E8-86B6-F48ECD77215E}" dt="2023-10-20T09:31:22.421" v="467" actId="20577"/>
          <ac:spMkLst>
            <pc:docMk/>
            <pc:sldMk cId="1130272032" sldId="258"/>
            <ac:spMk id="4" creationId="{19BFC86C-F0CD-8210-6AEE-58FA335A306E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0" creationId="{3AFAB36D-C829-3062-5BA4-50BB2035292B}"/>
          </ac:spMkLst>
        </pc:spChg>
        <pc:spChg chg="add mod">
          <ac:chgData name="Yang, Ningxin" userId="5918a3b4-6e1b-478f-b1f3-3d2f23dd4d48" providerId="ADAL" clId="{AA0CF824-7A7B-45E8-86B6-F48ECD77215E}" dt="2023-10-24T15:32:24.409" v="759" actId="571"/>
          <ac:spMkLst>
            <pc:docMk/>
            <pc:sldMk cId="1130272032" sldId="258"/>
            <ac:spMk id="22" creationId="{3B30051D-FD54-FDAE-E2D6-663E344D83A2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3" creationId="{88225D81-4230-002D-AED4-BB674B68D12F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4" creationId="{F537A7CF-CE8B-DC4C-2BBF-D3339597FB15}"/>
          </ac:spMkLst>
        </pc:spChg>
        <pc:spChg chg="add mod">
          <ac:chgData name="Yang, Ningxin" userId="5918a3b4-6e1b-478f-b1f3-3d2f23dd4d48" providerId="ADAL" clId="{AA0CF824-7A7B-45E8-86B6-F48ECD77215E}" dt="2023-10-24T16:45:24.641" v="821" actId="20577"/>
          <ac:spMkLst>
            <pc:docMk/>
            <pc:sldMk cId="1130272032" sldId="258"/>
            <ac:spMk id="28" creationId="{573EE5B3-88B9-FD51-27BB-DD64BE02705F}"/>
          </ac:spMkLst>
        </pc:spChg>
        <pc:grpChg chg="del mod">
          <ac:chgData name="Yang, Ningxin" userId="5918a3b4-6e1b-478f-b1f3-3d2f23dd4d48" providerId="ADAL" clId="{AA0CF824-7A7B-45E8-86B6-F48ECD77215E}" dt="2023-10-24T14:37:01.049" v="606" actId="478"/>
          <ac:grpSpMkLst>
            <pc:docMk/>
            <pc:sldMk cId="1130272032" sldId="258"/>
            <ac:grpSpMk id="9" creationId="{825D9EF6-BA18-D635-DD93-0AF1675529FF}"/>
          </ac:grpSpMkLst>
        </pc:grpChg>
        <pc:grpChg chg="add mod">
          <ac:chgData name="Yang, Ningxin" userId="5918a3b4-6e1b-478f-b1f3-3d2f23dd4d48" providerId="ADAL" clId="{AA0CF824-7A7B-45E8-86B6-F48ECD77215E}" dt="2023-10-25T16:15:44.434" v="874" actId="1076"/>
          <ac:grpSpMkLst>
            <pc:docMk/>
            <pc:sldMk cId="1130272032" sldId="258"/>
            <ac:grpSpMk id="27" creationId="{669B85D4-F57D-A6B4-0BA6-0D245867BFB6}"/>
          </ac:grpSpMkLst>
        </pc:grpChg>
        <pc:picChg chg="add del mod">
          <ac:chgData name="Yang, Ningxin" userId="5918a3b4-6e1b-478f-b1f3-3d2f23dd4d48" providerId="ADAL" clId="{AA0CF824-7A7B-45E8-86B6-F48ECD77215E}" dt="2023-10-25T16:26:14.862" v="885" actId="478"/>
          <ac:picMkLst>
            <pc:docMk/>
            <pc:sldMk cId="1130272032" sldId="258"/>
            <ac:picMk id="3" creationId="{33ADD5D5-562C-D6FE-393A-EF694138039E}"/>
          </ac:picMkLst>
        </pc:picChg>
        <pc:picChg chg="add del mod">
          <ac:chgData name="Yang, Ningxin" userId="5918a3b4-6e1b-478f-b1f3-3d2f23dd4d48" providerId="ADAL" clId="{AA0CF824-7A7B-45E8-86B6-F48ECD77215E}" dt="2023-10-25T16:15:19.304" v="864" actId="478"/>
          <ac:picMkLst>
            <pc:docMk/>
            <pc:sldMk cId="1130272032" sldId="258"/>
            <ac:picMk id="4" creationId="{4AFC9B54-414D-878E-ED6A-C462D8826B46}"/>
          </ac:picMkLst>
        </pc:picChg>
        <pc:picChg chg="add del mod">
          <ac:chgData name="Yang, Ningxin" userId="5918a3b4-6e1b-478f-b1f3-3d2f23dd4d48" providerId="ADAL" clId="{AA0CF824-7A7B-45E8-86B6-F48ECD77215E}" dt="2023-10-23T15:31:59.942" v="552" actId="478"/>
          <ac:picMkLst>
            <pc:docMk/>
            <pc:sldMk cId="1130272032" sldId="258"/>
            <ac:picMk id="4" creationId="{CAC2E9A1-45D5-3CB8-45A3-8161AFE3BA53}"/>
          </ac:picMkLst>
        </pc:picChg>
        <pc:picChg chg="add del mod">
          <ac:chgData name="Yang, Ningxin" userId="5918a3b4-6e1b-478f-b1f3-3d2f23dd4d48" providerId="ADAL" clId="{AA0CF824-7A7B-45E8-86B6-F48ECD77215E}" dt="2023-10-25T16:26:55.593" v="897" actId="478"/>
          <ac:picMkLst>
            <pc:docMk/>
            <pc:sldMk cId="1130272032" sldId="258"/>
            <ac:picMk id="6" creationId="{2762FFAF-5523-E017-ABFF-62804673028B}"/>
          </ac:picMkLst>
        </pc:picChg>
        <pc:picChg chg="add mod">
          <ac:chgData name="Yang, Ningxin" userId="5918a3b4-6e1b-478f-b1f3-3d2f23dd4d48" providerId="ADAL" clId="{AA0CF824-7A7B-45E8-86B6-F48ECD77215E}" dt="2023-10-20T09:32:59.155" v="471" actId="1076"/>
          <ac:picMkLst>
            <pc:docMk/>
            <pc:sldMk cId="1130272032" sldId="258"/>
            <ac:picMk id="6" creationId="{807B5C01-6134-BB2A-C563-90F20DC8598E}"/>
          </ac:picMkLst>
        </pc:picChg>
        <pc:picChg chg="add del mod">
          <ac:chgData name="Yang, Ningxin" userId="5918a3b4-6e1b-478f-b1f3-3d2f23dd4d48" providerId="ADAL" clId="{AA0CF824-7A7B-45E8-86B6-F48ECD77215E}" dt="2023-10-24T16:40:27.940" v="800" actId="478"/>
          <ac:picMkLst>
            <pc:docMk/>
            <pc:sldMk cId="1130272032" sldId="258"/>
            <ac:picMk id="7" creationId="{32F3F1DF-7135-27F4-E441-26B90857A4A2}"/>
          </ac:picMkLst>
        </pc:picChg>
        <pc:picChg chg="add del mod">
          <ac:chgData name="Yang, Ningxin" userId="5918a3b4-6e1b-478f-b1f3-3d2f23dd4d48" providerId="ADAL" clId="{AA0CF824-7A7B-45E8-86B6-F48ECD77215E}" dt="2023-10-25T16:26:15.407" v="886" actId="478"/>
          <ac:picMkLst>
            <pc:docMk/>
            <pc:sldMk cId="1130272032" sldId="258"/>
            <ac:picMk id="8" creationId="{00E074C8-02B7-CEBD-3555-91F6DAFAD0DF}"/>
          </ac:picMkLst>
        </pc:picChg>
        <pc:picChg chg="add mod">
          <ac:chgData name="Yang, Ningxin" userId="5918a3b4-6e1b-478f-b1f3-3d2f23dd4d48" providerId="ADAL" clId="{AA0CF824-7A7B-45E8-86B6-F48ECD77215E}" dt="2023-10-20T09:33:22.267" v="474" actId="1076"/>
          <ac:picMkLst>
            <pc:docMk/>
            <pc:sldMk cId="1130272032" sldId="258"/>
            <ac:picMk id="8" creationId="{C44E9015-3DBD-4B2F-3BC3-2423EFD50AB7}"/>
          </ac:picMkLst>
        </pc:picChg>
        <pc:picChg chg="add mod">
          <ac:chgData name="Yang, Ningxin" userId="5918a3b4-6e1b-478f-b1f3-3d2f23dd4d48" providerId="ADAL" clId="{AA0CF824-7A7B-45E8-86B6-F48ECD77215E}" dt="2023-10-20T09:33:36.769" v="478" actId="1076"/>
          <ac:picMkLst>
            <pc:docMk/>
            <pc:sldMk cId="1130272032" sldId="258"/>
            <ac:picMk id="10" creationId="{815F468C-6BE2-4D33-FE31-A1FCFC59BA52}"/>
          </ac:picMkLst>
        </pc:picChg>
        <pc:picChg chg="add del mod">
          <ac:chgData name="Yang, Ningxin" userId="5918a3b4-6e1b-478f-b1f3-3d2f23dd4d48" providerId="ADAL" clId="{AA0CF824-7A7B-45E8-86B6-F48ECD77215E}" dt="2023-10-25T16:15:20.561" v="865" actId="478"/>
          <ac:picMkLst>
            <pc:docMk/>
            <pc:sldMk cId="1130272032" sldId="258"/>
            <ac:picMk id="10" creationId="{A8D75012-DDE6-54C6-E7C2-9C5A33BE8773}"/>
          </ac:picMkLst>
        </pc:picChg>
        <pc:picChg chg="add del mod">
          <ac:chgData name="Yang, Ningxin" userId="5918a3b4-6e1b-478f-b1f3-3d2f23dd4d48" providerId="ADAL" clId="{AA0CF824-7A7B-45E8-86B6-F48ECD77215E}" dt="2023-10-25T16:26:56.131" v="898" actId="478"/>
          <ac:picMkLst>
            <pc:docMk/>
            <pc:sldMk cId="1130272032" sldId="258"/>
            <ac:picMk id="11" creationId="{F1933EE9-702D-E4B8-DD40-043FE67E26AF}"/>
          </ac:picMkLst>
        </pc:picChg>
        <pc:picChg chg="add del mod">
          <ac:chgData name="Yang, Ningxin" userId="5918a3b4-6e1b-478f-b1f3-3d2f23dd4d48" providerId="ADAL" clId="{AA0CF824-7A7B-45E8-86B6-F48ECD77215E}" dt="2023-10-24T14:39:33.461" v="627" actId="478"/>
          <ac:picMkLst>
            <pc:docMk/>
            <pc:sldMk cId="1130272032" sldId="258"/>
            <ac:picMk id="12" creationId="{2C8E6518-81F0-D360-D093-C4F66F26AD07}"/>
          </ac:picMkLst>
        </pc:picChg>
        <pc:picChg chg="add mod">
          <ac:chgData name="Yang, Ningxin" userId="5918a3b4-6e1b-478f-b1f3-3d2f23dd4d48" providerId="ADAL" clId="{AA0CF824-7A7B-45E8-86B6-F48ECD77215E}" dt="2023-10-20T09:33:49.196" v="481" actId="1076"/>
          <ac:picMkLst>
            <pc:docMk/>
            <pc:sldMk cId="1130272032" sldId="258"/>
            <ac:picMk id="12" creationId="{BF406393-597D-CEDC-F271-ECA367C03901}"/>
          </ac:picMkLst>
        </pc:picChg>
        <pc:picChg chg="add del mod">
          <ac:chgData name="Yang, Ningxin" userId="5918a3b4-6e1b-478f-b1f3-3d2f23dd4d48" providerId="ADAL" clId="{AA0CF824-7A7B-45E8-86B6-F48ECD77215E}" dt="2023-10-25T16:26:56.748" v="899" actId="478"/>
          <ac:picMkLst>
            <pc:docMk/>
            <pc:sldMk cId="1130272032" sldId="258"/>
            <ac:picMk id="13" creationId="{1E86BFAB-06D6-E15D-F5CA-71F349C1F91C}"/>
          </ac:picMkLst>
        </pc:picChg>
        <pc:picChg chg="add mod">
          <ac:chgData name="Yang, Ningxin" userId="5918a3b4-6e1b-478f-b1f3-3d2f23dd4d48" providerId="ADAL" clId="{AA0CF824-7A7B-45E8-86B6-F48ECD77215E}" dt="2023-10-20T09:34:01.026" v="484" actId="1076"/>
          <ac:picMkLst>
            <pc:docMk/>
            <pc:sldMk cId="1130272032" sldId="258"/>
            <ac:picMk id="14" creationId="{7DCD5F0D-E48B-A9C9-74A7-D14FFBBBDF72}"/>
          </ac:picMkLst>
        </pc:picChg>
        <pc:picChg chg="add del mod">
          <ac:chgData name="Yang, Ningxin" userId="5918a3b4-6e1b-478f-b1f3-3d2f23dd4d48" providerId="ADAL" clId="{AA0CF824-7A7B-45E8-86B6-F48ECD77215E}" dt="2023-10-25T16:15:21.811" v="866" actId="478"/>
          <ac:picMkLst>
            <pc:docMk/>
            <pc:sldMk cId="1130272032" sldId="258"/>
            <ac:picMk id="14" creationId="{CF1FCC14-2FD4-40E6-7D13-AD6772D02269}"/>
          </ac:picMkLst>
        </pc:picChg>
        <pc:picChg chg="add del mod">
          <ac:chgData name="Yang, Ningxin" userId="5918a3b4-6e1b-478f-b1f3-3d2f23dd4d48" providerId="ADAL" clId="{AA0CF824-7A7B-45E8-86B6-F48ECD77215E}" dt="2023-10-25T16:16:41.400" v="878" actId="478"/>
          <ac:picMkLst>
            <pc:docMk/>
            <pc:sldMk cId="1130272032" sldId="258"/>
            <ac:picMk id="16" creationId="{0CAE7CF9-230F-707F-01FD-74FFDA3F891B}"/>
          </ac:picMkLst>
        </pc:picChg>
        <pc:picChg chg="add mod">
          <ac:chgData name="Yang, Ningxin" userId="5918a3b4-6e1b-478f-b1f3-3d2f23dd4d48" providerId="ADAL" clId="{AA0CF824-7A7B-45E8-86B6-F48ECD77215E}" dt="2023-10-20T09:35:33.250" v="496" actId="1076"/>
          <ac:picMkLst>
            <pc:docMk/>
            <pc:sldMk cId="1130272032" sldId="258"/>
            <ac:picMk id="16" creationId="{FCE9E122-41DD-5F78-B8D0-0540017F3201}"/>
          </ac:picMkLst>
        </pc:picChg>
        <pc:picChg chg="add del mod">
          <ac:chgData name="Yang, Ningxin" userId="5918a3b4-6e1b-478f-b1f3-3d2f23dd4d48" providerId="ADAL" clId="{AA0CF824-7A7B-45E8-86B6-F48ECD77215E}" dt="2023-10-25T16:26:15.899" v="887" actId="478"/>
          <ac:picMkLst>
            <pc:docMk/>
            <pc:sldMk cId="1130272032" sldId="258"/>
            <ac:picMk id="18" creationId="{AE39FC36-8BAB-D42F-5F85-3F3AC26ACEF1}"/>
          </ac:picMkLst>
        </pc:picChg>
        <pc:picChg chg="add mod">
          <ac:chgData name="Yang, Ningxin" userId="5918a3b4-6e1b-478f-b1f3-3d2f23dd4d48" providerId="ADAL" clId="{AA0CF824-7A7B-45E8-86B6-F48ECD77215E}" dt="2023-10-24T15:32:24.409" v="759" actId="571"/>
          <ac:picMkLst>
            <pc:docMk/>
            <pc:sldMk cId="1130272032" sldId="258"/>
            <ac:picMk id="21" creationId="{432933CC-8BDF-B604-0C5C-8AAD0FB203D8}"/>
          </ac:picMkLst>
        </pc:picChg>
        <pc:picChg chg="add mod">
          <ac:chgData name="Yang, Ningxin" userId="5918a3b4-6e1b-478f-b1f3-3d2f23dd4d48" providerId="ADAL" clId="{AA0CF824-7A7B-45E8-86B6-F48ECD77215E}" dt="2023-10-25T16:26:24.008" v="890" actId="1076"/>
          <ac:picMkLst>
            <pc:docMk/>
            <pc:sldMk cId="1130272032" sldId="258"/>
            <ac:picMk id="21" creationId="{B363067C-C94C-6048-297D-5FD166AF0575}"/>
          </ac:picMkLst>
        </pc:picChg>
        <pc:picChg chg="add mod">
          <ac:chgData name="Yang, Ningxin" userId="5918a3b4-6e1b-478f-b1f3-3d2f23dd4d48" providerId="ADAL" clId="{AA0CF824-7A7B-45E8-86B6-F48ECD77215E}" dt="2023-10-25T16:26:36.975" v="893" actId="1076"/>
          <ac:picMkLst>
            <pc:docMk/>
            <pc:sldMk cId="1130272032" sldId="258"/>
            <ac:picMk id="25" creationId="{A5B15969-D12C-04DB-EAB8-3302F43DB2AE}"/>
          </ac:picMkLst>
        </pc:picChg>
        <pc:picChg chg="add del mod">
          <ac:chgData name="Yang, Ningxin" userId="5918a3b4-6e1b-478f-b1f3-3d2f23dd4d48" providerId="ADAL" clId="{AA0CF824-7A7B-45E8-86B6-F48ECD77215E}" dt="2023-10-24T16:40:39.822" v="803" actId="21"/>
          <ac:picMkLst>
            <pc:docMk/>
            <pc:sldMk cId="1130272032" sldId="258"/>
            <ac:picMk id="26" creationId="{6D1FF98D-1F19-081A-A58A-CDE4FC42762C}"/>
          </ac:picMkLst>
        </pc:picChg>
        <pc:picChg chg="add mod">
          <ac:chgData name="Yang, Ningxin" userId="5918a3b4-6e1b-478f-b1f3-3d2f23dd4d48" providerId="ADAL" clId="{AA0CF824-7A7B-45E8-86B6-F48ECD77215E}" dt="2023-10-25T16:26:49.112" v="896" actId="1076"/>
          <ac:picMkLst>
            <pc:docMk/>
            <pc:sldMk cId="1130272032" sldId="258"/>
            <ac:picMk id="29" creationId="{A2E080A4-D6F7-0D5D-893F-BAD6206FA167}"/>
          </ac:picMkLst>
        </pc:picChg>
        <pc:picChg chg="add mod">
          <ac:chgData name="Yang, Ningxin" userId="5918a3b4-6e1b-478f-b1f3-3d2f23dd4d48" providerId="ADAL" clId="{AA0CF824-7A7B-45E8-86B6-F48ECD77215E}" dt="2023-10-25T16:30:42.535" v="913" actId="1076"/>
          <ac:picMkLst>
            <pc:docMk/>
            <pc:sldMk cId="1130272032" sldId="258"/>
            <ac:picMk id="31" creationId="{7CA2AEF1-D944-C6B6-9009-A0E01B5FE0EB}"/>
          </ac:picMkLst>
        </pc:picChg>
        <pc:picChg chg="add mod">
          <ac:chgData name="Yang, Ningxin" userId="5918a3b4-6e1b-478f-b1f3-3d2f23dd4d48" providerId="ADAL" clId="{AA0CF824-7A7B-45E8-86B6-F48ECD77215E}" dt="2023-10-25T16:30:44.815" v="914" actId="1076"/>
          <ac:picMkLst>
            <pc:docMk/>
            <pc:sldMk cId="1130272032" sldId="258"/>
            <ac:picMk id="33" creationId="{DAE8A21B-CE7A-C1EC-A6E3-59CB8A827B4B}"/>
          </ac:picMkLst>
        </pc:picChg>
        <pc:picChg chg="add mod">
          <ac:chgData name="Yang, Ningxin" userId="5918a3b4-6e1b-478f-b1f3-3d2f23dd4d48" providerId="ADAL" clId="{AA0CF824-7A7B-45E8-86B6-F48ECD77215E}" dt="2023-10-25T16:30:48.095" v="915" actId="1076"/>
          <ac:picMkLst>
            <pc:docMk/>
            <pc:sldMk cId="1130272032" sldId="258"/>
            <ac:picMk id="35" creationId="{8B991573-57F0-70BD-32BA-7B6AD77CFB2D}"/>
          </ac:picMkLst>
        </pc:picChg>
        <pc:cxnChg chg="add del mod">
          <ac:chgData name="Yang, Ningxin" userId="5918a3b4-6e1b-478f-b1f3-3d2f23dd4d48" providerId="ADAL" clId="{AA0CF824-7A7B-45E8-86B6-F48ECD77215E}" dt="2023-10-24T15:32:02.775" v="754" actId="478"/>
          <ac:cxnSpMkLst>
            <pc:docMk/>
            <pc:sldMk cId="1130272032" sldId="258"/>
            <ac:cxnSpMk id="16" creationId="{33CCAEA0-81DC-2E45-449E-EDC569529972}"/>
          </ac:cxnSpMkLst>
        </pc:cxnChg>
        <pc:cxnChg chg="add del mod">
          <ac:chgData name="Yang, Ningxin" userId="5918a3b4-6e1b-478f-b1f3-3d2f23dd4d48" providerId="ADAL" clId="{AA0CF824-7A7B-45E8-86B6-F48ECD77215E}" dt="2023-10-24T15:32:03.858" v="755" actId="478"/>
          <ac:cxnSpMkLst>
            <pc:docMk/>
            <pc:sldMk cId="1130272032" sldId="258"/>
            <ac:cxnSpMk id="19" creationId="{F4819679-371C-DC74-D6E2-C2F6C8EAC90E}"/>
          </ac:cxnSpMkLst>
        </pc:cxnChg>
      </pc:sldChg>
      <pc:sldChg chg="addSp delSp modSp new mod ord">
        <pc:chgData name="Yang, Ningxin" userId="5918a3b4-6e1b-478f-b1f3-3d2f23dd4d48" providerId="ADAL" clId="{AA0CF824-7A7B-45E8-86B6-F48ECD77215E}" dt="2023-10-23T15:47:33.820" v="575" actId="478"/>
        <pc:sldMkLst>
          <pc:docMk/>
          <pc:sldMk cId="1271617307" sldId="259"/>
        </pc:sldMkLst>
        <pc:spChg chg="del">
          <ac:chgData name="Yang, Ningxin" userId="5918a3b4-6e1b-478f-b1f3-3d2f23dd4d48" providerId="ADAL" clId="{AA0CF824-7A7B-45E8-86B6-F48ECD77215E}" dt="2023-10-20T09:34:53.477" v="486" actId="478"/>
          <ac:spMkLst>
            <pc:docMk/>
            <pc:sldMk cId="1271617307" sldId="259"/>
            <ac:spMk id="2" creationId="{00C4FBEE-9C52-73E0-965A-0762E20C7987}"/>
          </ac:spMkLst>
        </pc:spChg>
        <pc:spChg chg="del">
          <ac:chgData name="Yang, Ningxin" userId="5918a3b4-6e1b-478f-b1f3-3d2f23dd4d48" providerId="ADAL" clId="{AA0CF824-7A7B-45E8-86B6-F48ECD77215E}" dt="2023-10-20T09:34:55.197" v="487" actId="478"/>
          <ac:spMkLst>
            <pc:docMk/>
            <pc:sldMk cId="1271617307" sldId="259"/>
            <ac:spMk id="3" creationId="{3744AB11-6EC8-B5D4-05F2-59BAA2EECA9E}"/>
          </ac:spMkLst>
        </pc:spChg>
        <pc:spChg chg="add del mod">
          <ac:chgData name="Yang, Ningxin" userId="5918a3b4-6e1b-478f-b1f3-3d2f23dd4d48" providerId="ADAL" clId="{AA0CF824-7A7B-45E8-86B6-F48ECD77215E}" dt="2023-10-23T15:47:33.820" v="575" actId="478"/>
          <ac:spMkLst>
            <pc:docMk/>
            <pc:sldMk cId="1271617307" sldId="259"/>
            <ac:spMk id="4" creationId="{B862D70A-1524-8064-D799-A55CB7E764FF}"/>
          </ac:spMkLst>
        </pc:spChg>
        <pc:picChg chg="add mod">
          <ac:chgData name="Yang, Ningxin" userId="5918a3b4-6e1b-478f-b1f3-3d2f23dd4d48" providerId="ADAL" clId="{AA0CF824-7A7B-45E8-86B6-F48ECD77215E}" dt="2023-10-23T15:47:31.352" v="574" actId="1076"/>
          <ac:picMkLst>
            <pc:docMk/>
            <pc:sldMk cId="1271617307" sldId="259"/>
            <ac:picMk id="2" creationId="{CB2C0163-739D-3C08-D384-21DCBF52F5C0}"/>
          </ac:picMkLst>
        </pc:picChg>
        <pc:picChg chg="add mod">
          <ac:chgData name="Yang, Ningxin" userId="5918a3b4-6e1b-478f-b1f3-3d2f23dd4d48" providerId="ADAL" clId="{AA0CF824-7A7B-45E8-86B6-F48ECD77215E}" dt="2023-10-20T09:36:41.450" v="501" actId="1076"/>
          <ac:picMkLst>
            <pc:docMk/>
            <pc:sldMk cId="1271617307" sldId="259"/>
            <ac:picMk id="6" creationId="{79ABBE55-0660-2BD2-3915-37A4A7F4622B}"/>
          </ac:picMkLst>
        </pc:picChg>
        <pc:picChg chg="add mod">
          <ac:chgData name="Yang, Ningxin" userId="5918a3b4-6e1b-478f-b1f3-3d2f23dd4d48" providerId="ADAL" clId="{AA0CF824-7A7B-45E8-86B6-F48ECD77215E}" dt="2023-10-20T09:36:55.778" v="505" actId="1076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 ord setBg">
        <pc:chgData name="Yang, Ningxin" userId="5918a3b4-6e1b-478f-b1f3-3d2f23dd4d48" providerId="ADAL" clId="{AA0CF824-7A7B-45E8-86B6-F48ECD77215E}" dt="2023-10-24T16:44:35.884" v="811" actId="26606"/>
        <pc:sldMkLst>
          <pc:docMk/>
          <pc:sldMk cId="3546733875" sldId="260"/>
        </pc:sldMkLst>
        <pc:spChg chg="del">
          <ac:chgData name="Yang, Ningxin" userId="5918a3b4-6e1b-478f-b1f3-3d2f23dd4d48" providerId="ADAL" clId="{AA0CF824-7A7B-45E8-86B6-F48ECD77215E}" dt="2023-10-23T15:47:10.952" v="565" actId="478"/>
          <ac:spMkLst>
            <pc:docMk/>
            <pc:sldMk cId="3546733875" sldId="260"/>
            <ac:spMk id="2" creationId="{0A666DEC-315C-FAE7-2B04-90D8EAA22AAD}"/>
          </ac:spMkLst>
        </pc:spChg>
        <pc:spChg chg="del">
          <ac:chgData name="Yang, Ningxin" userId="5918a3b4-6e1b-478f-b1f3-3d2f23dd4d48" providerId="ADAL" clId="{AA0CF824-7A7B-45E8-86B6-F48ECD77215E}" dt="2023-10-23T15:47:09.850" v="564" actId="478"/>
          <ac:spMkLst>
            <pc:docMk/>
            <pc:sldMk cId="3546733875" sldId="260"/>
            <ac:spMk id="3" creationId="{AFB8C52D-BB60-663C-9D78-1990858B122E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9" creationId="{69D184B2-2226-4E31-BCCB-444330767440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1" creationId="{1AC4D4E3-486A-464A-8EC8-D44881097267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3" creationId="{864DE13E-58EB-4475-B79C-0D4FC651239B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8" creationId="{F3060C83-F051-4F0E-ABAD-AA0DFC48B218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0" creationId="{83C98ABE-055B-441F-B07E-44F97F083C3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2" creationId="{29FDB030-9B49-4CED-8CCD-4D99382388AC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4" creationId="{3783CA14-24A1-485C-8B30-D6A5D87987AD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6" creationId="{9A97C86A-04D6-40F7-AE84-31AB43E6A846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8" creationId="{FF9F2414-84E8-453E-B1F3-389FDE8192D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30" creationId="{3ECA69A1-7536-43AC-85EF-C7106179F5ED}"/>
          </ac:spMkLst>
        </pc:spChg>
        <pc:graphicFrameChg chg="add mod">
          <ac:chgData name="Yang, Ningxin" userId="5918a3b4-6e1b-478f-b1f3-3d2f23dd4d48" providerId="ADAL" clId="{AA0CF824-7A7B-45E8-86B6-F48ECD77215E}" dt="2023-10-24T16:44:35.884" v="811" actId="26606"/>
          <ac:graphicFrameMkLst>
            <pc:docMk/>
            <pc:sldMk cId="3546733875" sldId="260"/>
            <ac:graphicFrameMk id="2" creationId="{F67EEA5C-FDF0-E045-4436-FB1CF8E3F3C2}"/>
          </ac:graphicFrameMkLst>
        </pc:graphicFrameChg>
        <pc:graphicFrameChg chg="add del mod modGraphic">
          <ac:chgData name="Yang, Ningxin" userId="5918a3b4-6e1b-478f-b1f3-3d2f23dd4d48" providerId="ADAL" clId="{AA0CF824-7A7B-45E8-86B6-F48ECD77215E}" dt="2023-10-24T16:44:32.724" v="809" actId="478"/>
          <ac:graphicFrameMkLst>
            <pc:docMk/>
            <pc:sldMk cId="3546733875" sldId="260"/>
            <ac:graphicFrameMk id="4" creationId="{25506E4B-8A34-00C0-9E95-70FDBF358494}"/>
          </ac:graphicFrameMkLst>
        </pc:graphicFrameChg>
      </pc:sldChg>
      <pc:sldChg chg="delSp del mod">
        <pc:chgData name="Yang, Ningxin" userId="5918a3b4-6e1b-478f-b1f3-3d2f23dd4d48" providerId="ADAL" clId="{AA0CF824-7A7B-45E8-86B6-F48ECD77215E}" dt="2023-10-24T15:26:24.569" v="737" actId="47"/>
        <pc:sldMkLst>
          <pc:docMk/>
          <pc:sldMk cId="2473441770" sldId="261"/>
        </pc:sldMkLst>
        <pc:spChg chg="del">
          <ac:chgData name="Yang, Ningxin" userId="5918a3b4-6e1b-478f-b1f3-3d2f23dd4d48" providerId="ADAL" clId="{AA0CF824-7A7B-45E8-86B6-F48ECD77215E}" dt="2023-10-24T15:24:58.215" v="730" actId="21"/>
          <ac:spMkLst>
            <pc:docMk/>
            <pc:sldMk cId="2473441770" sldId="261"/>
            <ac:spMk id="5" creationId="{A8D37DC0-9FAD-9A46-778C-7DB7EF91F382}"/>
          </ac:spMkLst>
        </pc:spChg>
      </pc:sldChg>
      <pc:sldChg chg="addSp delSp modSp new mod">
        <pc:chgData name="Yang, Ningxin" userId="5918a3b4-6e1b-478f-b1f3-3d2f23dd4d48" providerId="ADAL" clId="{AA0CF824-7A7B-45E8-86B6-F48ECD77215E}" dt="2023-10-27T08:46:35.212" v="1070" actId="1076"/>
        <pc:sldMkLst>
          <pc:docMk/>
          <pc:sldMk cId="1200447660" sldId="262"/>
        </pc:sldMkLst>
        <pc:spChg chg="add mod">
          <ac:chgData name="Yang, Ningxin" userId="5918a3b4-6e1b-478f-b1f3-3d2f23dd4d48" providerId="ADAL" clId="{AA0CF824-7A7B-45E8-86B6-F48ECD77215E}" dt="2023-10-24T15:21:57.714" v="724" actId="20577"/>
          <ac:spMkLst>
            <pc:docMk/>
            <pc:sldMk cId="1200447660" sldId="262"/>
            <ac:spMk id="2" creationId="{D4361EFC-6055-3896-CB05-50F5B83A0800}"/>
          </ac:spMkLst>
        </pc:spChg>
        <pc:spChg chg="del">
          <ac:chgData name="Yang, Ningxin" userId="5918a3b4-6e1b-478f-b1f3-3d2f23dd4d48" providerId="ADAL" clId="{AA0CF824-7A7B-45E8-86B6-F48ECD77215E}" dt="2023-10-24T09:22:43.841" v="577" actId="478"/>
          <ac:spMkLst>
            <pc:docMk/>
            <pc:sldMk cId="1200447660" sldId="262"/>
            <ac:spMk id="2" creationId="{D611D0F9-4EAC-908A-B6BC-D0CF83212FF9}"/>
          </ac:spMkLst>
        </pc:spChg>
        <pc:spChg chg="del">
          <ac:chgData name="Yang, Ningxin" userId="5918a3b4-6e1b-478f-b1f3-3d2f23dd4d48" providerId="ADAL" clId="{AA0CF824-7A7B-45E8-86B6-F48ECD77215E}" dt="2023-10-24T09:22:44.658" v="578" actId="478"/>
          <ac:spMkLst>
            <pc:docMk/>
            <pc:sldMk cId="1200447660" sldId="262"/>
            <ac:spMk id="3" creationId="{5015D727-8F2B-EF91-49D5-B911E3C86EC4}"/>
          </ac:spMkLst>
        </pc:spChg>
        <pc:spChg chg="add mod">
          <ac:chgData name="Yang, Ningxin" userId="5918a3b4-6e1b-478f-b1f3-3d2f23dd4d48" providerId="ADAL" clId="{AA0CF824-7A7B-45E8-86B6-F48ECD77215E}" dt="2023-10-24T15:25:10.549" v="734" actId="1076"/>
          <ac:spMkLst>
            <pc:docMk/>
            <pc:sldMk cId="1200447660" sldId="262"/>
            <ac:spMk id="3" creationId="{627BECB6-F280-50F9-23EF-5148956F425A}"/>
          </ac:spMkLst>
        </pc:spChg>
        <pc:spChg chg="add mod">
          <ac:chgData name="Yang, Ningxin" userId="5918a3b4-6e1b-478f-b1f3-3d2f23dd4d48" providerId="ADAL" clId="{AA0CF824-7A7B-45E8-86B6-F48ECD77215E}" dt="2023-10-27T08:46:35.212" v="1070" actId="1076"/>
          <ac:spMkLst>
            <pc:docMk/>
            <pc:sldMk cId="1200447660" sldId="262"/>
            <ac:spMk id="4" creationId="{3469CD4B-B6F1-AD4D-254F-A750F93DA4E9}"/>
          </ac:spMkLst>
        </pc:spChg>
        <pc:picChg chg="add del mod">
          <ac:chgData name="Yang, Ningxin" userId="5918a3b4-6e1b-478f-b1f3-3d2f23dd4d48" providerId="ADAL" clId="{AA0CF824-7A7B-45E8-86B6-F48ECD77215E}" dt="2023-10-24T15:22:04.699" v="725" actId="478"/>
          <ac:picMkLst>
            <pc:docMk/>
            <pc:sldMk cId="1200447660" sldId="262"/>
            <ac:picMk id="5" creationId="{6001C69C-0BE8-BE38-580D-216F6E082C19}"/>
          </ac:picMkLst>
        </pc:picChg>
        <pc:picChg chg="add mod">
          <ac:chgData name="Yang, Ningxin" userId="5918a3b4-6e1b-478f-b1f3-3d2f23dd4d48" providerId="ADAL" clId="{AA0CF824-7A7B-45E8-86B6-F48ECD77215E}" dt="2023-10-25T17:16:40.635" v="934" actId="1076"/>
          <ac:picMkLst>
            <pc:docMk/>
            <pc:sldMk cId="1200447660" sldId="262"/>
            <ac:picMk id="5" creationId="{F86541B1-63F1-3348-C117-4E114773A797}"/>
          </ac:picMkLst>
        </pc:picChg>
        <pc:picChg chg="add del mod">
          <ac:chgData name="Yang, Ningxin" userId="5918a3b4-6e1b-478f-b1f3-3d2f23dd4d48" providerId="ADAL" clId="{AA0CF824-7A7B-45E8-86B6-F48ECD77215E}" dt="2023-10-24T15:42:08.744" v="783" actId="478"/>
          <ac:picMkLst>
            <pc:docMk/>
            <pc:sldMk cId="1200447660" sldId="262"/>
            <ac:picMk id="6" creationId="{D45E9D99-31F0-FEC2-5494-157EF5766FA1}"/>
          </ac:picMkLst>
        </pc:picChg>
        <pc:picChg chg="add del mod">
          <ac:chgData name="Yang, Ningxin" userId="5918a3b4-6e1b-478f-b1f3-3d2f23dd4d48" providerId="ADAL" clId="{AA0CF824-7A7B-45E8-86B6-F48ECD77215E}" dt="2023-10-24T09:24:24.454" v="594" actId="478"/>
          <ac:picMkLst>
            <pc:docMk/>
            <pc:sldMk cId="1200447660" sldId="262"/>
            <ac:picMk id="7" creationId="{DFFB2D1C-B4A3-55D4-3E9A-D55ABF40B9BE}"/>
          </ac:picMkLst>
        </pc:picChg>
        <pc:picChg chg="add del mod">
          <ac:chgData name="Yang, Ningxin" userId="5918a3b4-6e1b-478f-b1f3-3d2f23dd4d48" providerId="ADAL" clId="{AA0CF824-7A7B-45E8-86B6-F48ECD77215E}" dt="2023-10-25T17:24:39.204" v="942" actId="478"/>
          <ac:picMkLst>
            <pc:docMk/>
            <pc:sldMk cId="1200447660" sldId="262"/>
            <ac:picMk id="7" creationId="{F2C4134D-6477-E6C3-9075-8FB121DEEAB2}"/>
          </ac:picMkLst>
        </pc:picChg>
        <pc:picChg chg="add del mod">
          <ac:chgData name="Yang, Ningxin" userId="5918a3b4-6e1b-478f-b1f3-3d2f23dd4d48" providerId="ADAL" clId="{AA0CF824-7A7B-45E8-86B6-F48ECD77215E}" dt="2023-10-25T17:16:28.899" v="927" actId="478"/>
          <ac:picMkLst>
            <pc:docMk/>
            <pc:sldMk cId="1200447660" sldId="262"/>
            <ac:picMk id="8" creationId="{ABCA47BE-DBBC-CA55-9201-E0A6EBB34919}"/>
          </ac:picMkLst>
        </pc:picChg>
        <pc:picChg chg="add del mod">
          <ac:chgData name="Yang, Ningxin" userId="5918a3b4-6e1b-478f-b1f3-3d2f23dd4d48" providerId="ADAL" clId="{AA0CF824-7A7B-45E8-86B6-F48ECD77215E}" dt="2023-10-25T17:16:30.503" v="930" actId="478"/>
          <ac:picMkLst>
            <pc:docMk/>
            <pc:sldMk cId="1200447660" sldId="262"/>
            <ac:picMk id="9" creationId="{E023E4E0-C69C-720A-20A4-5DE107305B44}"/>
          </ac:picMkLst>
        </pc:picChg>
        <pc:picChg chg="add del mod">
          <ac:chgData name="Yang, Ningxin" userId="5918a3b4-6e1b-478f-b1f3-3d2f23dd4d48" providerId="ADAL" clId="{AA0CF824-7A7B-45E8-86B6-F48ECD77215E}" dt="2023-10-25T17:16:30.118" v="929" actId="478"/>
          <ac:picMkLst>
            <pc:docMk/>
            <pc:sldMk cId="1200447660" sldId="262"/>
            <ac:picMk id="11" creationId="{71E529A4-B2EF-5912-01B2-BDC6D795A242}"/>
          </ac:picMkLst>
        </pc:picChg>
        <pc:picChg chg="add mod">
          <ac:chgData name="Yang, Ningxin" userId="5918a3b4-6e1b-478f-b1f3-3d2f23dd4d48" providerId="ADAL" clId="{AA0CF824-7A7B-45E8-86B6-F48ECD77215E}" dt="2023-10-25T17:23:35.750" v="941" actId="1076"/>
          <ac:picMkLst>
            <pc:docMk/>
            <pc:sldMk cId="1200447660" sldId="262"/>
            <ac:picMk id="12" creationId="{2EDCCFC3-22DD-DAEE-2FD9-E40BD637512E}"/>
          </ac:picMkLst>
        </pc:picChg>
        <pc:picChg chg="add del mod">
          <ac:chgData name="Yang, Ningxin" userId="5918a3b4-6e1b-478f-b1f3-3d2f23dd4d48" providerId="ADAL" clId="{AA0CF824-7A7B-45E8-86B6-F48ECD77215E}" dt="2023-10-24T15:22:06.836" v="726" actId="478"/>
          <ac:picMkLst>
            <pc:docMk/>
            <pc:sldMk cId="1200447660" sldId="262"/>
            <ac:picMk id="13" creationId="{0721329B-A5A5-B502-E1A6-EFB1A1B01965}"/>
          </ac:picMkLst>
        </pc:picChg>
        <pc:picChg chg="add mod">
          <ac:chgData name="Yang, Ningxin" userId="5918a3b4-6e1b-478f-b1f3-3d2f23dd4d48" providerId="ADAL" clId="{AA0CF824-7A7B-45E8-86B6-F48ECD77215E}" dt="2023-10-25T17:24:49.374" v="946" actId="1076"/>
          <ac:picMkLst>
            <pc:docMk/>
            <pc:sldMk cId="1200447660" sldId="262"/>
            <ac:picMk id="14" creationId="{E25A283A-51D9-5EA9-2A39-E0C1AD1B11C6}"/>
          </ac:picMkLst>
        </pc:picChg>
        <pc:picChg chg="add del mod">
          <ac:chgData name="Yang, Ningxin" userId="5918a3b4-6e1b-478f-b1f3-3d2f23dd4d48" providerId="ADAL" clId="{AA0CF824-7A7B-45E8-86B6-F48ECD77215E}" dt="2023-10-24T15:42:19.377" v="787" actId="478"/>
          <ac:picMkLst>
            <pc:docMk/>
            <pc:sldMk cId="1200447660" sldId="262"/>
            <ac:picMk id="15" creationId="{6F06CB42-19AC-B8AD-B98F-052BA1E6B387}"/>
          </ac:picMkLst>
        </pc:picChg>
        <pc:picChg chg="add mod">
          <ac:chgData name="Yang, Ningxin" userId="5918a3b4-6e1b-478f-b1f3-3d2f23dd4d48" providerId="ADAL" clId="{AA0CF824-7A7B-45E8-86B6-F48ECD77215E}" dt="2023-10-25T17:28:08.917" v="949" actId="1076"/>
          <ac:picMkLst>
            <pc:docMk/>
            <pc:sldMk cId="1200447660" sldId="262"/>
            <ac:picMk id="16" creationId="{5700A929-EBE6-7CC3-08EF-EB1AFE7B9E93}"/>
          </ac:picMkLst>
        </pc:picChg>
        <pc:picChg chg="add del mod">
          <ac:chgData name="Yang, Ningxin" userId="5918a3b4-6e1b-478f-b1f3-3d2f23dd4d48" providerId="ADAL" clId="{AA0CF824-7A7B-45E8-86B6-F48ECD77215E}" dt="2023-10-25T17:16:29.478" v="928" actId="478"/>
          <ac:picMkLst>
            <pc:docMk/>
            <pc:sldMk cId="1200447660" sldId="262"/>
            <ac:picMk id="17" creationId="{E936CB61-D14E-F5E2-6F19-D80F97D37EBF}"/>
          </ac:picMkLst>
        </pc:picChg>
        <pc:picChg chg="add mod">
          <ac:chgData name="Yang, Ningxin" userId="5918a3b4-6e1b-478f-b1f3-3d2f23dd4d48" providerId="ADAL" clId="{AA0CF824-7A7B-45E8-86B6-F48ECD77215E}" dt="2023-10-25T17:32:13.131" v="952" actId="1076"/>
          <ac:picMkLst>
            <pc:docMk/>
            <pc:sldMk cId="1200447660" sldId="262"/>
            <ac:picMk id="19" creationId="{7DC925D7-6B2B-8C69-C54D-D6EDB1C545B2}"/>
          </ac:picMkLst>
        </pc:picChg>
        <pc:picChg chg="add mod">
          <ac:chgData name="Yang, Ningxin" userId="5918a3b4-6e1b-478f-b1f3-3d2f23dd4d48" providerId="ADAL" clId="{AA0CF824-7A7B-45E8-86B6-F48ECD77215E}" dt="2023-10-25T17:34:10.067" v="955" actId="1076"/>
          <ac:picMkLst>
            <pc:docMk/>
            <pc:sldMk cId="1200447660" sldId="262"/>
            <ac:picMk id="21" creationId="{4B9DC5D9-B77D-38E3-EEC4-F1BBCF092C3B}"/>
          </ac:picMkLst>
        </pc:picChg>
      </pc:sldChg>
      <pc:sldChg chg="addSp delSp modSp add mod ord">
        <pc:chgData name="Yang, Ningxin" userId="5918a3b4-6e1b-478f-b1f3-3d2f23dd4d48" providerId="ADAL" clId="{AA0CF824-7A7B-45E8-86B6-F48ECD77215E}" dt="2023-10-27T08:52:46.376" v="1087"/>
        <pc:sldMkLst>
          <pc:docMk/>
          <pc:sldMk cId="252441167" sldId="263"/>
        </pc:sldMkLst>
        <pc:spChg chg="add del mod">
          <ac:chgData name="Yang, Ningxin" userId="5918a3b4-6e1b-478f-b1f3-3d2f23dd4d48" providerId="ADAL" clId="{AA0CF824-7A7B-45E8-86B6-F48ECD77215E}" dt="2023-10-26T17:23:55.515" v="1017" actId="478"/>
          <ac:spMkLst>
            <pc:docMk/>
            <pc:sldMk cId="252441167" sldId="263"/>
            <ac:spMk id="4" creationId="{94AB306C-A304-64EE-C909-70698B5BB2ED}"/>
          </ac:spMkLst>
        </pc:spChg>
        <pc:spChg chg="add mod">
          <ac:chgData name="Yang, Ningxin" userId="5918a3b4-6e1b-478f-b1f3-3d2f23dd4d48" providerId="ADAL" clId="{AA0CF824-7A7B-45E8-86B6-F48ECD77215E}" dt="2023-10-26T17:24:05.907" v="1020" actId="1076"/>
          <ac:spMkLst>
            <pc:docMk/>
            <pc:sldMk cId="252441167" sldId="263"/>
            <ac:spMk id="7" creationId="{754CA4F1-8BCA-2848-E3FF-31E6E9DB1DA5}"/>
          </ac:spMkLst>
        </pc:spChg>
        <pc:spChg chg="add mod">
          <ac:chgData name="Yang, Ningxin" userId="5918a3b4-6e1b-478f-b1f3-3d2f23dd4d48" providerId="ADAL" clId="{AA0CF824-7A7B-45E8-86B6-F48ECD77215E}" dt="2023-10-26T17:24:03.251" v="1019" actId="1076"/>
          <ac:spMkLst>
            <pc:docMk/>
            <pc:sldMk cId="252441167" sldId="263"/>
            <ac:spMk id="8" creationId="{573EE5B3-88B9-FD51-27BB-DD64BE02705F}"/>
          </ac:spMkLst>
        </pc:spChg>
        <pc:spChg chg="add del mod">
          <ac:chgData name="Yang, Ningxin" userId="5918a3b4-6e1b-478f-b1f3-3d2f23dd4d48" providerId="ADAL" clId="{AA0CF824-7A7B-45E8-86B6-F48ECD77215E}" dt="2023-10-26T17:02:02.221" v="976" actId="478"/>
          <ac:spMkLst>
            <pc:docMk/>
            <pc:sldMk cId="252441167" sldId="263"/>
            <ac:spMk id="10" creationId="{C9C8B6F8-1BFF-C77A-4873-B1ECEDFD4131}"/>
          </ac:spMkLst>
        </pc:spChg>
        <pc:spChg chg="add mod">
          <ac:chgData name="Yang, Ningxin" userId="5918a3b4-6e1b-478f-b1f3-3d2f23dd4d48" providerId="ADAL" clId="{AA0CF824-7A7B-45E8-86B6-F48ECD77215E}" dt="2023-10-26T17:08:32.334" v="987" actId="20577"/>
          <ac:spMkLst>
            <pc:docMk/>
            <pc:sldMk cId="252441167" sldId="263"/>
            <ac:spMk id="12" creationId="{BF3810E0-90E1-903A-B4AB-B9BF30A9A805}"/>
          </ac:spMkLst>
        </pc:spChg>
        <pc:spChg chg="add mod">
          <ac:chgData name="Yang, Ningxin" userId="5918a3b4-6e1b-478f-b1f3-3d2f23dd4d48" providerId="ADAL" clId="{AA0CF824-7A7B-45E8-86B6-F48ECD77215E}" dt="2023-10-26T17:08:39.970" v="995" actId="20577"/>
          <ac:spMkLst>
            <pc:docMk/>
            <pc:sldMk cId="252441167" sldId="263"/>
            <ac:spMk id="13" creationId="{E54CA709-950A-B785-C7C9-91AFA6465913}"/>
          </ac:spMkLst>
        </pc:spChg>
        <pc:picChg chg="add mod">
          <ac:chgData name="Yang, Ningxin" userId="5918a3b4-6e1b-478f-b1f3-3d2f23dd4d48" providerId="ADAL" clId="{AA0CF824-7A7B-45E8-86B6-F48ECD77215E}" dt="2023-10-26T17:00:05.277" v="974" actId="1076"/>
          <ac:picMkLst>
            <pc:docMk/>
            <pc:sldMk cId="252441167" sldId="263"/>
            <ac:picMk id="3" creationId="{AAC44365-7DAA-BB83-DCCB-705EDFA055C5}"/>
          </ac:picMkLst>
        </pc:picChg>
        <pc:picChg chg="add del mod">
          <ac:chgData name="Yang, Ningxin" userId="5918a3b4-6e1b-478f-b1f3-3d2f23dd4d48" providerId="ADAL" clId="{AA0CF824-7A7B-45E8-86B6-F48ECD77215E}" dt="2023-10-25T16:32:02.629" v="916" actId="478"/>
          <ac:picMkLst>
            <pc:docMk/>
            <pc:sldMk cId="252441167" sldId="263"/>
            <ac:picMk id="3" creationId="{C67C13A8-0271-3C24-F96D-062C4E56EB10}"/>
          </ac:picMkLst>
        </pc:picChg>
        <pc:picChg chg="add del mod">
          <ac:chgData name="Yang, Ningxin" userId="5918a3b4-6e1b-478f-b1f3-3d2f23dd4d48" providerId="ADAL" clId="{AA0CF824-7A7B-45E8-86B6-F48ECD77215E}" dt="2023-10-26T12:36:20.691" v="957" actId="478"/>
          <ac:picMkLst>
            <pc:docMk/>
            <pc:sldMk cId="252441167" sldId="263"/>
            <ac:picMk id="5" creationId="{42C3EDA8-321A-4931-188E-A5519F864A42}"/>
          </ac:picMkLst>
        </pc:picChg>
        <pc:picChg chg="del">
          <ac:chgData name="Yang, Ningxin" userId="5918a3b4-6e1b-478f-b1f3-3d2f23dd4d48" providerId="ADAL" clId="{AA0CF824-7A7B-45E8-86B6-F48ECD77215E}" dt="2023-10-24T14:45:35.081" v="645" actId="478"/>
          <ac:picMkLst>
            <pc:docMk/>
            <pc:sldMk cId="252441167" sldId="263"/>
            <ac:picMk id="5" creationId="{6001C69C-0BE8-BE38-580D-216F6E082C19}"/>
          </ac:picMkLst>
        </pc:picChg>
        <pc:picChg chg="add mod">
          <ac:chgData name="Yang, Ningxin" userId="5918a3b4-6e1b-478f-b1f3-3d2f23dd4d48" providerId="ADAL" clId="{AA0CF824-7A7B-45E8-86B6-F48ECD77215E}" dt="2023-10-26T17:02:24.301" v="983" actId="1076"/>
          <ac:picMkLst>
            <pc:docMk/>
            <pc:sldMk cId="252441167" sldId="263"/>
            <ac:picMk id="5" creationId="{6C9CF8C0-ECED-E1B0-4E3F-61D611A8BC26}"/>
          </ac:picMkLst>
        </pc:picChg>
        <pc:picChg chg="add mod">
          <ac:chgData name="Yang, Ningxin" userId="5918a3b4-6e1b-478f-b1f3-3d2f23dd4d48" providerId="ADAL" clId="{AA0CF824-7A7B-45E8-86B6-F48ECD77215E}" dt="2023-10-26T17:02:16.637" v="979" actId="1076"/>
          <ac:picMkLst>
            <pc:docMk/>
            <pc:sldMk cId="252441167" sldId="263"/>
            <ac:picMk id="9" creationId="{896BDFAF-123F-3B24-1DE7-BB1F33E090B5}"/>
          </ac:picMkLst>
        </pc:picChg>
        <pc:picChg chg="del">
          <ac:chgData name="Yang, Ningxin" userId="5918a3b4-6e1b-478f-b1f3-3d2f23dd4d48" providerId="ADAL" clId="{AA0CF824-7A7B-45E8-86B6-F48ECD77215E}" dt="2023-10-24T14:45:37.449" v="650" actId="478"/>
          <ac:picMkLst>
            <pc:docMk/>
            <pc:sldMk cId="252441167" sldId="263"/>
            <ac:picMk id="9" creationId="{E023E4E0-C69C-720A-20A4-5DE107305B44}"/>
          </ac:picMkLst>
        </pc:picChg>
        <pc:picChg chg="add del mod">
          <ac:chgData name="Yang, Ningxin" userId="5918a3b4-6e1b-478f-b1f3-3d2f23dd4d48" providerId="ADAL" clId="{AA0CF824-7A7B-45E8-86B6-F48ECD77215E}" dt="2023-10-26T12:39:41.021" v="962" actId="478"/>
          <ac:picMkLst>
            <pc:docMk/>
            <pc:sldMk cId="252441167" sldId="263"/>
            <ac:picMk id="9" creationId="{E49D513B-FD0B-D3AF-6622-4D2183B95D0E}"/>
          </ac:picMkLst>
        </pc:picChg>
        <pc:picChg chg="del">
          <ac:chgData name="Yang, Ningxin" userId="5918a3b4-6e1b-478f-b1f3-3d2f23dd4d48" providerId="ADAL" clId="{AA0CF824-7A7B-45E8-86B6-F48ECD77215E}" dt="2023-10-24T14:45:37.079" v="649" actId="478"/>
          <ac:picMkLst>
            <pc:docMk/>
            <pc:sldMk cId="252441167" sldId="263"/>
            <ac:picMk id="11" creationId="{71E529A4-B2EF-5912-01B2-BDC6D795A242}"/>
          </ac:picMkLst>
        </pc:picChg>
        <pc:picChg chg="add mod">
          <ac:chgData name="Yang, Ningxin" userId="5918a3b4-6e1b-478f-b1f3-3d2f23dd4d48" providerId="ADAL" clId="{AA0CF824-7A7B-45E8-86B6-F48ECD77215E}" dt="2023-10-26T17:02:22.532" v="982" actId="1076"/>
          <ac:picMkLst>
            <pc:docMk/>
            <pc:sldMk cId="252441167" sldId="263"/>
            <ac:picMk id="11" creationId="{BF017A2E-59E6-3DC5-2572-EFF3382FA680}"/>
          </ac:picMkLst>
        </pc:picChg>
        <pc:picChg chg="del">
          <ac:chgData name="Yang, Ningxin" userId="5918a3b4-6e1b-478f-b1f3-3d2f23dd4d48" providerId="ADAL" clId="{AA0CF824-7A7B-45E8-86B6-F48ECD77215E}" dt="2023-10-24T14:45:36.690" v="648" actId="478"/>
          <ac:picMkLst>
            <pc:docMk/>
            <pc:sldMk cId="252441167" sldId="263"/>
            <ac:picMk id="13" creationId="{0721329B-A5A5-B502-E1A6-EFB1A1B01965}"/>
          </ac:picMkLst>
        </pc:picChg>
        <pc:picChg chg="del">
          <ac:chgData name="Yang, Ningxin" userId="5918a3b4-6e1b-478f-b1f3-3d2f23dd4d48" providerId="ADAL" clId="{AA0CF824-7A7B-45E8-86B6-F48ECD77215E}" dt="2023-10-24T14:45:35.890" v="646" actId="478"/>
          <ac:picMkLst>
            <pc:docMk/>
            <pc:sldMk cId="252441167" sldId="263"/>
            <ac:picMk id="15" creationId="{6F06CB42-19AC-B8AD-B98F-052BA1E6B387}"/>
          </ac:picMkLst>
        </pc:picChg>
        <pc:picChg chg="del">
          <ac:chgData name="Yang, Ningxin" userId="5918a3b4-6e1b-478f-b1f3-3d2f23dd4d48" providerId="ADAL" clId="{AA0CF824-7A7B-45E8-86B6-F48ECD77215E}" dt="2023-10-24T14:45:36.219" v="647" actId="478"/>
          <ac:picMkLst>
            <pc:docMk/>
            <pc:sldMk cId="252441167" sldId="263"/>
            <ac:picMk id="17" creationId="{E936CB61-D14E-F5E2-6F19-D80F97D37EBF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7:34:29.880" v="956" actId="478"/>
        <pc:sldMkLst>
          <pc:docMk/>
          <pc:sldMk cId="1399755219" sldId="264"/>
        </pc:sldMkLst>
        <pc:spChg chg="del">
          <ac:chgData name="Yang, Ningxin" userId="5918a3b4-6e1b-478f-b1f3-3d2f23dd4d48" providerId="ADAL" clId="{AA0CF824-7A7B-45E8-86B6-F48ECD77215E}" dt="2023-10-24T16:40:45.087" v="806" actId="478"/>
          <ac:spMkLst>
            <pc:docMk/>
            <pc:sldMk cId="1399755219" sldId="264"/>
            <ac:spMk id="2" creationId="{7A0F519B-2B19-7E0B-34D6-475344F798F7}"/>
          </ac:spMkLst>
        </pc:spChg>
        <pc:spChg chg="del">
          <ac:chgData name="Yang, Ningxin" userId="5918a3b4-6e1b-478f-b1f3-3d2f23dd4d48" providerId="ADAL" clId="{AA0CF824-7A7B-45E8-86B6-F48ECD77215E}" dt="2023-10-24T16:40:43.999" v="805" actId="478"/>
          <ac:spMkLst>
            <pc:docMk/>
            <pc:sldMk cId="1399755219" sldId="264"/>
            <ac:spMk id="3" creationId="{4BFCFEF3-F576-971B-77C9-D41D6C37DC25}"/>
          </ac:spMkLst>
        </pc:spChg>
        <pc:spChg chg="add mod">
          <ac:chgData name="Yang, Ningxin" userId="5918a3b4-6e1b-478f-b1f3-3d2f23dd4d48" providerId="ADAL" clId="{AA0CF824-7A7B-45E8-86B6-F48ECD77215E}" dt="2023-10-24T16:45:38.155" v="823" actId="1076"/>
          <ac:spMkLst>
            <pc:docMk/>
            <pc:sldMk cId="1399755219" sldId="264"/>
            <ac:spMk id="5" creationId="{C3F7C2D8-3128-30F0-B560-C6CA2329B62E}"/>
          </ac:spMkLst>
        </pc:spChg>
        <pc:picChg chg="add del mod">
          <ac:chgData name="Yang, Ningxin" userId="5918a3b4-6e1b-478f-b1f3-3d2f23dd4d48" providerId="ADAL" clId="{AA0CF824-7A7B-45E8-86B6-F48ECD77215E}" dt="2023-10-25T17:34:29.880" v="956" actId="478"/>
          <ac:picMkLst>
            <pc:docMk/>
            <pc:sldMk cId="1399755219" sldId="264"/>
            <ac:picMk id="4" creationId="{126FB8C8-5F54-F37A-A0EC-625DAEF3C5D2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6T17:28:46.059" v="1021" actId="1076"/>
        <pc:sldMkLst>
          <pc:docMk/>
          <pc:sldMk cId="980997574" sldId="265"/>
        </pc:sldMkLst>
        <pc:spChg chg="del">
          <ac:chgData name="Yang, Ningxin" userId="5918a3b4-6e1b-478f-b1f3-3d2f23dd4d48" providerId="ADAL" clId="{AA0CF824-7A7B-45E8-86B6-F48ECD77215E}" dt="2023-10-26T17:20:41.439" v="998" actId="478"/>
          <ac:spMkLst>
            <pc:docMk/>
            <pc:sldMk cId="980997574" sldId="265"/>
            <ac:spMk id="2" creationId="{BF273E0C-1914-A2A3-FE05-BA1F034E1671}"/>
          </ac:spMkLst>
        </pc:spChg>
        <pc:spChg chg="del">
          <ac:chgData name="Yang, Ningxin" userId="5918a3b4-6e1b-478f-b1f3-3d2f23dd4d48" providerId="ADAL" clId="{AA0CF824-7A7B-45E8-86B6-F48ECD77215E}" dt="2023-10-26T17:20:39.273" v="997" actId="478"/>
          <ac:spMkLst>
            <pc:docMk/>
            <pc:sldMk cId="980997574" sldId="265"/>
            <ac:spMk id="3" creationId="{F36D4A8D-116D-4A2D-85DE-DB7C83DFF1F4}"/>
          </ac:spMkLst>
        </pc:spChg>
        <pc:spChg chg="add mod">
          <ac:chgData name="Yang, Ningxin" userId="5918a3b4-6e1b-478f-b1f3-3d2f23dd4d48" providerId="ADAL" clId="{AA0CF824-7A7B-45E8-86B6-F48ECD77215E}" dt="2023-10-26T17:23:47.372" v="1016" actId="20577"/>
          <ac:spMkLst>
            <pc:docMk/>
            <pc:sldMk cId="980997574" sldId="265"/>
            <ac:spMk id="8" creationId="{F5AE7A20-CBA2-F8C3-6C47-6AD40C7D9045}"/>
          </ac:spMkLst>
        </pc:spChg>
        <pc:picChg chg="add mod">
          <ac:chgData name="Yang, Ningxin" userId="5918a3b4-6e1b-478f-b1f3-3d2f23dd4d48" providerId="ADAL" clId="{AA0CF824-7A7B-45E8-86B6-F48ECD77215E}" dt="2023-10-26T17:20:48.412" v="1002" actId="1076"/>
          <ac:picMkLst>
            <pc:docMk/>
            <pc:sldMk cId="980997574" sldId="265"/>
            <ac:picMk id="5" creationId="{3A5C1CD7-0EFB-2CC7-0AB9-C6377F59CD44}"/>
          </ac:picMkLst>
        </pc:picChg>
        <pc:picChg chg="add mod">
          <ac:chgData name="Yang, Ningxin" userId="5918a3b4-6e1b-478f-b1f3-3d2f23dd4d48" providerId="ADAL" clId="{AA0CF824-7A7B-45E8-86B6-F48ECD77215E}" dt="2023-10-26T17:28:46.059" v="1021" actId="1076"/>
          <ac:picMkLst>
            <pc:docMk/>
            <pc:sldMk cId="980997574" sldId="265"/>
            <ac:picMk id="7" creationId="{5B71B9FB-587C-1C31-CA7B-72B4D6FCDC1F}"/>
          </ac:picMkLst>
        </pc:picChg>
      </pc:sldChg>
      <pc:sldChg chg="addSp modSp mod">
        <pc:chgData name="Yang, Ningxin" userId="5918a3b4-6e1b-478f-b1f3-3d2f23dd4d48" providerId="ADAL" clId="{AA0CF824-7A7B-45E8-86B6-F48ECD77215E}" dt="2023-10-27T08:46:24.251" v="1063" actId="20577"/>
        <pc:sldMkLst>
          <pc:docMk/>
          <pc:sldMk cId="3773291958" sldId="266"/>
        </pc:sldMkLst>
        <pc:spChg chg="add mod">
          <ac:chgData name="Yang, Ningxin" userId="5918a3b4-6e1b-478f-b1f3-3d2f23dd4d48" providerId="ADAL" clId="{AA0CF824-7A7B-45E8-86B6-F48ECD77215E}" dt="2023-10-27T08:46:24.251" v="1063" actId="20577"/>
          <ac:spMkLst>
            <pc:docMk/>
            <pc:sldMk cId="3773291958" sldId="266"/>
            <ac:spMk id="4" creationId="{E565EECD-CA9D-DFD0-1416-17297FC933A0}"/>
          </ac:spMkLst>
        </pc:spChg>
      </pc:sldChg>
      <pc:sldChg chg="addSp delSp modSp new mod">
        <pc:chgData name="Yang, Ningxin" userId="5918a3b4-6e1b-478f-b1f3-3d2f23dd4d48" providerId="ADAL" clId="{AA0CF824-7A7B-45E8-86B6-F48ECD77215E}" dt="2023-10-27T08:46:16.893" v="1060" actId="1076"/>
        <pc:sldMkLst>
          <pc:docMk/>
          <pc:sldMk cId="1172753792" sldId="267"/>
        </pc:sldMkLst>
        <pc:spChg chg="del">
          <ac:chgData name="Yang, Ningxin" userId="5918a3b4-6e1b-478f-b1f3-3d2f23dd4d48" providerId="ADAL" clId="{AA0CF824-7A7B-45E8-86B6-F48ECD77215E}" dt="2023-10-27T08:35:49.973" v="1024" actId="478"/>
          <ac:spMkLst>
            <pc:docMk/>
            <pc:sldMk cId="1172753792" sldId="267"/>
            <ac:spMk id="2" creationId="{0932C762-B317-D186-07C1-68EBFF9DA657}"/>
          </ac:spMkLst>
        </pc:spChg>
        <pc:spChg chg="del">
          <ac:chgData name="Yang, Ningxin" userId="5918a3b4-6e1b-478f-b1f3-3d2f23dd4d48" providerId="ADAL" clId="{AA0CF824-7A7B-45E8-86B6-F48ECD77215E}" dt="2023-10-27T08:35:47.519" v="1023" actId="478"/>
          <ac:spMkLst>
            <pc:docMk/>
            <pc:sldMk cId="1172753792" sldId="267"/>
            <ac:spMk id="3" creationId="{6961B25A-43ED-C257-5FC9-7CA5F2C26E6E}"/>
          </ac:spMkLst>
        </pc:spChg>
        <pc:spChg chg="add del">
          <ac:chgData name="Yang, Ningxin" userId="5918a3b4-6e1b-478f-b1f3-3d2f23dd4d48" providerId="ADAL" clId="{AA0CF824-7A7B-45E8-86B6-F48ECD77215E}" dt="2023-10-27T08:35:53.635" v="1026" actId="478"/>
          <ac:spMkLst>
            <pc:docMk/>
            <pc:sldMk cId="1172753792" sldId="267"/>
            <ac:spMk id="5" creationId="{6F9878C2-5AF1-6092-AD05-B4C07EA9E35F}"/>
          </ac:spMkLst>
        </pc:spChg>
        <pc:spChg chg="add del">
          <ac:chgData name="Yang, Ningxin" userId="5918a3b4-6e1b-478f-b1f3-3d2f23dd4d48" providerId="ADAL" clId="{AA0CF824-7A7B-45E8-86B6-F48ECD77215E}" dt="2023-10-27T08:45:48.973" v="1045" actId="22"/>
          <ac:spMkLst>
            <pc:docMk/>
            <pc:sldMk cId="1172753792" sldId="267"/>
            <ac:spMk id="17" creationId="{6CAC6729-807F-4922-EB09-58A4442E17FF}"/>
          </ac:spMkLst>
        </pc:spChg>
        <pc:spChg chg="add mod">
          <ac:chgData name="Yang, Ningxin" userId="5918a3b4-6e1b-478f-b1f3-3d2f23dd4d48" providerId="ADAL" clId="{AA0CF824-7A7B-45E8-86B6-F48ECD77215E}" dt="2023-10-27T08:46:16.893" v="1060" actId="1076"/>
          <ac:spMkLst>
            <pc:docMk/>
            <pc:sldMk cId="1172753792" sldId="267"/>
            <ac:spMk id="20" creationId="{058BBAA9-288E-2575-DEEE-67936985682A}"/>
          </ac:spMkLst>
        </pc:spChg>
        <pc:picChg chg="add mod">
          <ac:chgData name="Yang, Ningxin" userId="5918a3b4-6e1b-478f-b1f3-3d2f23dd4d48" providerId="ADAL" clId="{AA0CF824-7A7B-45E8-86B6-F48ECD77215E}" dt="2023-10-27T08:36:04.010" v="1029" actId="1076"/>
          <ac:picMkLst>
            <pc:docMk/>
            <pc:sldMk cId="1172753792" sldId="267"/>
            <ac:picMk id="7" creationId="{AB37592E-D17C-B0B8-FA3E-58C2BD31175E}"/>
          </ac:picMkLst>
        </pc:picChg>
        <pc:picChg chg="add mod">
          <ac:chgData name="Yang, Ningxin" userId="5918a3b4-6e1b-478f-b1f3-3d2f23dd4d48" providerId="ADAL" clId="{AA0CF824-7A7B-45E8-86B6-F48ECD77215E}" dt="2023-10-27T08:37:52.262" v="1032" actId="1076"/>
          <ac:picMkLst>
            <pc:docMk/>
            <pc:sldMk cId="1172753792" sldId="267"/>
            <ac:picMk id="9" creationId="{E83A4790-0378-BE9C-54C4-44EF5EEDDA8D}"/>
          </ac:picMkLst>
        </pc:picChg>
        <pc:picChg chg="add mod">
          <ac:chgData name="Yang, Ningxin" userId="5918a3b4-6e1b-478f-b1f3-3d2f23dd4d48" providerId="ADAL" clId="{AA0CF824-7A7B-45E8-86B6-F48ECD77215E}" dt="2023-10-27T08:40:12.383" v="1037" actId="1076"/>
          <ac:picMkLst>
            <pc:docMk/>
            <pc:sldMk cId="1172753792" sldId="267"/>
            <ac:picMk id="11" creationId="{601784A4-EF68-DC88-95D8-640759BE7A1D}"/>
          </ac:picMkLst>
        </pc:picChg>
        <pc:picChg chg="add mod">
          <ac:chgData name="Yang, Ningxin" userId="5918a3b4-6e1b-478f-b1f3-3d2f23dd4d48" providerId="ADAL" clId="{AA0CF824-7A7B-45E8-86B6-F48ECD77215E}" dt="2023-10-27T08:42:31.999" v="1040" actId="1076"/>
          <ac:picMkLst>
            <pc:docMk/>
            <pc:sldMk cId="1172753792" sldId="267"/>
            <ac:picMk id="13" creationId="{B61653B9-2AC5-1341-3E0D-129A8E5E44E0}"/>
          </ac:picMkLst>
        </pc:picChg>
        <pc:picChg chg="add mod">
          <ac:chgData name="Yang, Ningxin" userId="5918a3b4-6e1b-478f-b1f3-3d2f23dd4d48" providerId="ADAL" clId="{AA0CF824-7A7B-45E8-86B6-F48ECD77215E}" dt="2023-10-27T08:44:00.983" v="1043" actId="1076"/>
          <ac:picMkLst>
            <pc:docMk/>
            <pc:sldMk cId="1172753792" sldId="267"/>
            <ac:picMk id="15" creationId="{4CEDE1DE-CC35-AB45-7662-72D39842246B}"/>
          </ac:picMkLst>
        </pc:picChg>
        <pc:picChg chg="add mod">
          <ac:chgData name="Yang, Ningxin" userId="5918a3b4-6e1b-478f-b1f3-3d2f23dd4d48" providerId="ADAL" clId="{AA0CF824-7A7B-45E8-86B6-F48ECD77215E}" dt="2023-10-27T08:45:58.414" v="1048" actId="1076"/>
          <ac:picMkLst>
            <pc:docMk/>
            <pc:sldMk cId="1172753792" sldId="267"/>
            <ac:picMk id="19" creationId="{B716A261-2291-E7D5-89F1-D937D442AD68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7T08:52:39.509" v="1085" actId="1076"/>
        <pc:sldMkLst>
          <pc:docMk/>
          <pc:sldMk cId="2173388339" sldId="268"/>
        </pc:sldMkLst>
        <pc:spChg chg="del">
          <ac:chgData name="Yang, Ningxin" userId="5918a3b4-6e1b-478f-b1f3-3d2f23dd4d48" providerId="ADAL" clId="{AA0CF824-7A7B-45E8-86B6-F48ECD77215E}" dt="2023-10-27T08:50:08.151" v="1072" actId="22"/>
          <ac:spMkLst>
            <pc:docMk/>
            <pc:sldMk cId="2173388339" sldId="268"/>
            <ac:spMk id="3" creationId="{D8B82E9F-5F46-1936-596D-8EC6A004B680}"/>
          </ac:spMkLst>
        </pc:spChg>
        <pc:picChg chg="add mod ord">
          <ac:chgData name="Yang, Ningxin" userId="5918a3b4-6e1b-478f-b1f3-3d2f23dd4d48" providerId="ADAL" clId="{AA0CF824-7A7B-45E8-86B6-F48ECD77215E}" dt="2023-10-27T08:51:37.038" v="1081" actId="1076"/>
          <ac:picMkLst>
            <pc:docMk/>
            <pc:sldMk cId="2173388339" sldId="268"/>
            <ac:picMk id="5" creationId="{3DEEC27D-65A0-FCF4-EE00-4CF207045EED}"/>
          </ac:picMkLst>
        </pc:picChg>
        <pc:picChg chg="add del mod">
          <ac:chgData name="Yang, Ningxin" userId="5918a3b4-6e1b-478f-b1f3-3d2f23dd4d48" providerId="ADAL" clId="{AA0CF824-7A7B-45E8-86B6-F48ECD77215E}" dt="2023-10-27T08:52:32.442" v="1082" actId="478"/>
          <ac:picMkLst>
            <pc:docMk/>
            <pc:sldMk cId="2173388339" sldId="268"/>
            <ac:picMk id="7" creationId="{918F29D5-CD66-F604-4A2D-6B96A4AB52F8}"/>
          </ac:picMkLst>
        </pc:picChg>
        <pc:picChg chg="add mod">
          <ac:chgData name="Yang, Ningxin" userId="5918a3b4-6e1b-478f-b1f3-3d2f23dd4d48" providerId="ADAL" clId="{AA0CF824-7A7B-45E8-86B6-F48ECD77215E}" dt="2023-10-27T08:52:39.509" v="1085" actId="1076"/>
          <ac:picMkLst>
            <pc:docMk/>
            <pc:sldMk cId="2173388339" sldId="268"/>
            <ac:picMk id="9" creationId="{186A21C8-68B3-411C-84DF-4B06885C55F6}"/>
          </ac:picMkLst>
        </pc:picChg>
      </pc:sldChg>
    </pc:docChg>
  </pc:docChgLst>
  <pc:docChgLst>
    <pc:chgData name="Yang, Ningxin" userId="5918a3b4-6e1b-478f-b1f3-3d2f23dd4d48" providerId="ADAL" clId="{638573AB-3E92-44C5-926D-FC72006CC606}"/>
    <pc:docChg chg="undo custSel addSld modSld">
      <pc:chgData name="Yang, Ningxin" userId="5918a3b4-6e1b-478f-b1f3-3d2f23dd4d48" providerId="ADAL" clId="{638573AB-3E92-44C5-926D-FC72006CC606}" dt="2023-10-26T23:33:01.482" v="179" actId="1076"/>
      <pc:docMkLst>
        <pc:docMk/>
      </pc:docMkLst>
      <pc:sldChg chg="addSp delSp modSp mod">
        <pc:chgData name="Yang, Ningxin" userId="5918a3b4-6e1b-478f-b1f3-3d2f23dd4d48" providerId="ADAL" clId="{638573AB-3E92-44C5-926D-FC72006CC606}" dt="2023-10-22T21:35:22.670" v="59" actId="465"/>
        <pc:sldMkLst>
          <pc:docMk/>
          <pc:sldMk cId="2687671043" sldId="257"/>
        </pc:sldMkLst>
        <pc:spChg chg="del">
          <ac:chgData name="Yang, Ningxin" userId="5918a3b4-6e1b-478f-b1f3-3d2f23dd4d48" providerId="ADAL" clId="{638573AB-3E92-44C5-926D-FC72006CC606}" dt="2023-10-22T21:02:35.364" v="10" actId="478"/>
          <ac:spMkLst>
            <pc:docMk/>
            <pc:sldMk cId="2687671043" sldId="257"/>
            <ac:spMk id="4" creationId="{1DB59D96-6EFD-8B5F-E068-494545BD7FCF}"/>
          </ac:spMkLst>
        </pc:spChg>
        <pc:picChg chg="add del mod">
          <ac:chgData name="Yang, Ningxin" userId="5918a3b4-6e1b-478f-b1f3-3d2f23dd4d48" providerId="ADAL" clId="{638573AB-3E92-44C5-926D-FC72006CC606}" dt="2023-10-22T21:08:12.482" v="23" actId="478"/>
          <ac:picMkLst>
            <pc:docMk/>
            <pc:sldMk cId="2687671043" sldId="257"/>
            <ac:picMk id="3" creationId="{E3AE4218-51B5-58C7-7D95-A6627282BC7B}"/>
          </ac:picMkLst>
        </pc:picChg>
        <pc:picChg chg="del">
          <ac:chgData name="Yang, Ningxin" userId="5918a3b4-6e1b-478f-b1f3-3d2f23dd4d48" providerId="ADAL" clId="{638573AB-3E92-44C5-926D-FC72006CC606}" dt="2023-10-22T16:51:33.676" v="1" actId="478"/>
          <ac:picMkLst>
            <pc:docMk/>
            <pc:sldMk cId="2687671043" sldId="257"/>
            <ac:picMk id="6" creationId="{86F4C9C5-1C89-42F8-82F8-0D2D412B9D59}"/>
          </ac:picMkLst>
        </pc:picChg>
        <pc:picChg chg="add del mod">
          <ac:chgData name="Yang, Ningxin" userId="5918a3b4-6e1b-478f-b1f3-3d2f23dd4d48" providerId="ADAL" clId="{638573AB-3E92-44C5-926D-FC72006CC606}" dt="2023-10-22T21:08:11.916" v="21" actId="478"/>
          <ac:picMkLst>
            <pc:docMk/>
            <pc:sldMk cId="2687671043" sldId="257"/>
            <ac:picMk id="6" creationId="{B2065ED7-5558-3348-153A-10BC32887FC1}"/>
          </ac:picMkLst>
        </pc:picChg>
        <pc:picChg chg="del">
          <ac:chgData name="Yang, Ningxin" userId="5918a3b4-6e1b-478f-b1f3-3d2f23dd4d48" providerId="ADAL" clId="{638573AB-3E92-44C5-926D-FC72006CC606}" dt="2023-10-22T16:51:33.132" v="0" actId="478"/>
          <ac:picMkLst>
            <pc:docMk/>
            <pc:sldMk cId="2687671043" sldId="257"/>
            <ac:picMk id="8" creationId="{1438FEB4-12C2-A43E-3B3E-07F3078EB2BB}"/>
          </ac:picMkLst>
        </pc:picChg>
        <pc:picChg chg="add mod">
          <ac:chgData name="Yang, Ningxin" userId="5918a3b4-6e1b-478f-b1f3-3d2f23dd4d48" providerId="ADAL" clId="{638573AB-3E92-44C5-926D-FC72006CC606}" dt="2023-10-22T21:34:47.988" v="56" actId="554"/>
          <ac:picMkLst>
            <pc:docMk/>
            <pc:sldMk cId="2687671043" sldId="257"/>
            <ac:picMk id="8" creationId="{D94A4363-C6BF-3EC3-A410-ADBA963F9A1D}"/>
          </ac:picMkLst>
        </pc:picChg>
        <pc:picChg chg="add del mod">
          <ac:chgData name="Yang, Ningxin" userId="5918a3b4-6e1b-478f-b1f3-3d2f23dd4d48" providerId="ADAL" clId="{638573AB-3E92-44C5-926D-FC72006CC606}" dt="2023-10-22T21:27:47.177" v="42" actId="478"/>
          <ac:picMkLst>
            <pc:docMk/>
            <pc:sldMk cId="2687671043" sldId="257"/>
            <ac:picMk id="10" creationId="{F79DC8DD-7706-6951-FA24-AF125A89D62F}"/>
          </ac:picMkLst>
        </pc:picChg>
        <pc:picChg chg="add mod">
          <ac:chgData name="Yang, Ningxin" userId="5918a3b4-6e1b-478f-b1f3-3d2f23dd4d48" providerId="ADAL" clId="{638573AB-3E92-44C5-926D-FC72006CC606}" dt="2023-10-22T21:35:14.336" v="58" actId="465"/>
          <ac:picMkLst>
            <pc:docMk/>
            <pc:sldMk cId="2687671043" sldId="257"/>
            <ac:picMk id="12" creationId="{5B803D9F-BFD8-F406-D7E4-2DDF9F5E41B5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14" creationId="{B141AC10-5184-1D14-31C8-90884D0025A4}"/>
          </ac:picMkLst>
        </pc:picChg>
        <pc:picChg chg="add mod">
          <ac:chgData name="Yang, Ningxin" userId="5918a3b4-6e1b-478f-b1f3-3d2f23dd4d48" providerId="ADAL" clId="{638573AB-3E92-44C5-926D-FC72006CC606}" dt="2023-10-22T21:34:37.110" v="54" actId="408"/>
          <ac:picMkLst>
            <pc:docMk/>
            <pc:sldMk cId="2687671043" sldId="257"/>
            <ac:picMk id="16" creationId="{F8CD6F92-079F-E8F7-8282-D488659BA079}"/>
          </ac:picMkLst>
        </pc:picChg>
        <pc:picChg chg="add mod">
          <ac:chgData name="Yang, Ningxin" userId="5918a3b4-6e1b-478f-b1f3-3d2f23dd4d48" providerId="ADAL" clId="{638573AB-3E92-44C5-926D-FC72006CC606}" dt="2023-10-22T21:35:22.670" v="59" actId="465"/>
          <ac:picMkLst>
            <pc:docMk/>
            <pc:sldMk cId="2687671043" sldId="257"/>
            <ac:picMk id="18" creationId="{BFA1D60E-B689-5483-BD49-2C5656747537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20" creationId="{B3A3CC50-695D-6485-921B-DF3AC6423F7D}"/>
          </ac:picMkLst>
        </pc:picChg>
      </pc:sldChg>
      <pc:sldChg chg="addSp delSp modSp mod">
        <pc:chgData name="Yang, Ningxin" userId="5918a3b4-6e1b-478f-b1f3-3d2f23dd4d48" providerId="ADAL" clId="{638573AB-3E92-44C5-926D-FC72006CC606}" dt="2023-10-26T23:30:19.076" v="153" actId="21"/>
        <pc:sldMkLst>
          <pc:docMk/>
          <pc:sldMk cId="1130272032" sldId="258"/>
        </pc:sldMkLst>
        <pc:spChg chg="del">
          <ac:chgData name="Yang, Ningxin" userId="5918a3b4-6e1b-478f-b1f3-3d2f23dd4d48" providerId="ADAL" clId="{638573AB-3E92-44C5-926D-FC72006CC606}" dt="2023-10-22T22:11:29.757" v="65" actId="478"/>
          <ac:spMkLst>
            <pc:docMk/>
            <pc:sldMk cId="1130272032" sldId="258"/>
            <ac:spMk id="4" creationId="{19BFC86C-F0CD-8210-6AEE-58FA335A306E}"/>
          </ac:spMkLst>
        </pc:spChg>
        <pc:spChg chg="add mod">
          <ac:chgData name="Yang, Ningxin" userId="5918a3b4-6e1b-478f-b1f3-3d2f23dd4d48" providerId="ADAL" clId="{638573AB-3E92-44C5-926D-FC72006CC606}" dt="2023-10-26T23:19:10.785" v="146" actId="1076"/>
          <ac:spMkLst>
            <pc:docMk/>
            <pc:sldMk cId="1130272032" sldId="258"/>
            <ac:spMk id="5" creationId="{1F2DA4FD-01DB-4BAB-ABC3-2259F85B9764}"/>
          </ac:spMkLst>
        </pc:spChg>
        <pc:spChg chg="add mod">
          <ac:chgData name="Yang, Ningxin" userId="5918a3b4-6e1b-478f-b1f3-3d2f23dd4d48" providerId="ADAL" clId="{638573AB-3E92-44C5-926D-FC72006CC606}" dt="2023-10-26T23:19:10.785" v="146" actId="1076"/>
          <ac:spMkLst>
            <pc:docMk/>
            <pc:sldMk cId="1130272032" sldId="258"/>
            <ac:spMk id="6" creationId="{DA81237F-9BA3-4412-AA22-E6218C4012D7}"/>
          </ac:spMkLst>
        </pc:spChg>
        <pc:spChg chg="add mod">
          <ac:chgData name="Yang, Ningxin" userId="5918a3b4-6e1b-478f-b1f3-3d2f23dd4d48" providerId="ADAL" clId="{638573AB-3E92-44C5-926D-FC72006CC606}" dt="2023-10-26T23:19:10.785" v="146" actId="1076"/>
          <ac:spMkLst>
            <pc:docMk/>
            <pc:sldMk cId="1130272032" sldId="258"/>
            <ac:spMk id="7" creationId="{1008E04C-4782-DBD5-BA25-0180F72BD3AA}"/>
          </ac:spMkLst>
        </pc:spChg>
        <pc:spChg chg="mod">
          <ac:chgData name="Yang, Ningxin" userId="5918a3b4-6e1b-478f-b1f3-3d2f23dd4d48" providerId="ADAL" clId="{638573AB-3E92-44C5-926D-FC72006CC606}" dt="2023-10-26T23:19:10.785" v="146" actId="1076"/>
          <ac:spMkLst>
            <pc:docMk/>
            <pc:sldMk cId="1130272032" sldId="258"/>
            <ac:spMk id="28" creationId="{573EE5B3-88B9-FD51-27BB-DD64BE02705F}"/>
          </ac:spMkLst>
        </pc:spChg>
        <pc:grpChg chg="add mod">
          <ac:chgData name="Yang, Ningxin" userId="5918a3b4-6e1b-478f-b1f3-3d2f23dd4d48" providerId="ADAL" clId="{638573AB-3E92-44C5-926D-FC72006CC606}" dt="2023-10-22T22:12:21.580" v="80" actId="1076"/>
          <ac:grpSpMkLst>
            <pc:docMk/>
            <pc:sldMk cId="1130272032" sldId="258"/>
            <ac:grpSpMk id="9" creationId="{825D9EF6-BA18-D635-DD93-0AF1675529FF}"/>
          </ac:grpSpMkLst>
        </pc:grpChg>
        <pc:grpChg chg="mod">
          <ac:chgData name="Yang, Ningxin" userId="5918a3b4-6e1b-478f-b1f3-3d2f23dd4d48" providerId="ADAL" clId="{638573AB-3E92-44C5-926D-FC72006CC606}" dt="2023-10-26T23:19:10.785" v="146" actId="1076"/>
          <ac:grpSpMkLst>
            <pc:docMk/>
            <pc:sldMk cId="1130272032" sldId="258"/>
            <ac:grpSpMk id="27" creationId="{669B85D4-F57D-A6B4-0BA6-0D245867BFB6}"/>
          </ac:grpSpMkLst>
        </pc:grpChg>
        <pc:picChg chg="add del mod">
          <ac:chgData name="Yang, Ningxin" userId="5918a3b4-6e1b-478f-b1f3-3d2f23dd4d48" providerId="ADAL" clId="{638573AB-3E92-44C5-926D-FC72006CC606}" dt="2023-10-26T23:30:19.076" v="153" actId="21"/>
          <ac:picMkLst>
            <pc:docMk/>
            <pc:sldMk cId="1130272032" sldId="258"/>
            <ac:picMk id="2" creationId="{C0500AC6-41C6-0F85-CACF-247540749E05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3" creationId="{3EC245CE-D77D-3C56-26A9-6576F214D616}"/>
          </ac:picMkLst>
        </pc:picChg>
        <pc:picChg chg="add del mod">
          <ac:chgData name="Yang, Ningxin" userId="5918a3b4-6e1b-478f-b1f3-3d2f23dd4d48" providerId="ADAL" clId="{638573AB-3E92-44C5-926D-FC72006CC606}" dt="2023-10-26T23:30:19.076" v="153" actId="21"/>
          <ac:picMkLst>
            <pc:docMk/>
            <pc:sldMk cId="1130272032" sldId="258"/>
            <ac:picMk id="3" creationId="{4D02AB1B-FE57-9233-89D7-3F14D46B3707}"/>
          </ac:picMkLst>
        </pc:picChg>
        <pc:picChg chg="add del mod">
          <ac:chgData name="Yang, Ningxin" userId="5918a3b4-6e1b-478f-b1f3-3d2f23dd4d48" providerId="ADAL" clId="{638573AB-3E92-44C5-926D-FC72006CC606}" dt="2023-10-26T23:30:19.076" v="153" actId="21"/>
          <ac:picMkLst>
            <pc:docMk/>
            <pc:sldMk cId="1130272032" sldId="258"/>
            <ac:picMk id="4" creationId="{3922F145-E3D4-B289-9D60-19F13C5B55A9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6" creationId="{5C9F5E0D-7A83-5B48-0703-487C6A313CEE}"/>
          </ac:picMkLst>
        </pc:picChg>
        <pc:picChg chg="del">
          <ac:chgData name="Yang, Ningxin" userId="5918a3b4-6e1b-478f-b1f3-3d2f23dd4d48" providerId="ADAL" clId="{638573AB-3E92-44C5-926D-FC72006CC606}" dt="2023-10-22T16:51:35.380" v="2" actId="478"/>
          <ac:picMkLst>
            <pc:docMk/>
            <pc:sldMk cId="1130272032" sldId="258"/>
            <ac:picMk id="6" creationId="{807B5C01-6134-BB2A-C563-90F20DC8598E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8" creationId="{228B42B3-52AB-41CD-4F1E-201AA0DB6DFD}"/>
          </ac:picMkLst>
        </pc:picChg>
        <pc:picChg chg="del">
          <ac:chgData name="Yang, Ningxin" userId="5918a3b4-6e1b-478f-b1f3-3d2f23dd4d48" providerId="ADAL" clId="{638573AB-3E92-44C5-926D-FC72006CC606}" dt="2023-10-22T16:51:35.922" v="3" actId="478"/>
          <ac:picMkLst>
            <pc:docMk/>
            <pc:sldMk cId="1130272032" sldId="258"/>
            <ac:picMk id="8" creationId="{C44E9015-3DBD-4B2F-3BC3-2423EFD50AB7}"/>
          </ac:picMkLst>
        </pc:picChg>
        <pc:picChg chg="del">
          <ac:chgData name="Yang, Ningxin" userId="5918a3b4-6e1b-478f-b1f3-3d2f23dd4d48" providerId="ADAL" clId="{638573AB-3E92-44C5-926D-FC72006CC606}" dt="2023-10-22T16:51:36.431" v="4" actId="478"/>
          <ac:picMkLst>
            <pc:docMk/>
            <pc:sldMk cId="1130272032" sldId="258"/>
            <ac:picMk id="10" creationId="{815F468C-6BE2-4D33-FE31-A1FCFC59BA52}"/>
          </ac:picMkLst>
        </pc:picChg>
        <pc:picChg chg="del">
          <ac:chgData name="Yang, Ningxin" userId="5918a3b4-6e1b-478f-b1f3-3d2f23dd4d48" providerId="ADAL" clId="{638573AB-3E92-44C5-926D-FC72006CC606}" dt="2023-10-22T16:51:37.864" v="7" actId="478"/>
          <ac:picMkLst>
            <pc:docMk/>
            <pc:sldMk cId="1130272032" sldId="258"/>
            <ac:picMk id="12" creationId="{BF406393-597D-CEDC-F271-ECA367C03901}"/>
          </ac:picMkLst>
        </pc:picChg>
        <pc:picChg chg="del">
          <ac:chgData name="Yang, Ningxin" userId="5918a3b4-6e1b-478f-b1f3-3d2f23dd4d48" providerId="ADAL" clId="{638573AB-3E92-44C5-926D-FC72006CC606}" dt="2023-10-22T16:51:37.372" v="6" actId="478"/>
          <ac:picMkLst>
            <pc:docMk/>
            <pc:sldMk cId="1130272032" sldId="258"/>
            <ac:picMk id="14" creationId="{7DCD5F0D-E48B-A9C9-74A7-D14FFBBBDF72}"/>
          </ac:picMkLst>
        </pc:picChg>
        <pc:picChg chg="del">
          <ac:chgData name="Yang, Ningxin" userId="5918a3b4-6e1b-478f-b1f3-3d2f23dd4d48" providerId="ADAL" clId="{638573AB-3E92-44C5-926D-FC72006CC606}" dt="2023-10-22T16:51:37.014" v="5" actId="478"/>
          <ac:picMkLst>
            <pc:docMk/>
            <pc:sldMk cId="1130272032" sldId="258"/>
            <ac:picMk id="16" creationId="{FCE9E122-41DD-5F78-B8D0-0540017F3201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21" creationId="{B363067C-C94C-6048-297D-5FD166AF0575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25" creationId="{A5B15969-D12C-04DB-EAB8-3302F43DB2AE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29" creationId="{A2E080A4-D6F7-0D5D-893F-BAD6206FA167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31" creationId="{7CA2AEF1-D944-C6B6-9009-A0E01B5FE0EB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33" creationId="{DAE8A21B-CE7A-C1EC-A6E3-59CB8A827B4B}"/>
          </ac:picMkLst>
        </pc:picChg>
        <pc:picChg chg="mod">
          <ac:chgData name="Yang, Ningxin" userId="5918a3b4-6e1b-478f-b1f3-3d2f23dd4d48" providerId="ADAL" clId="{638573AB-3E92-44C5-926D-FC72006CC606}" dt="2023-10-26T23:19:10.785" v="146" actId="1076"/>
          <ac:picMkLst>
            <pc:docMk/>
            <pc:sldMk cId="1130272032" sldId="258"/>
            <ac:picMk id="35" creationId="{8B991573-57F0-70BD-32BA-7B6AD77CFB2D}"/>
          </ac:picMkLst>
        </pc:picChg>
      </pc:sldChg>
      <pc:sldChg chg="delSp mod">
        <pc:chgData name="Yang, Ningxin" userId="5918a3b4-6e1b-478f-b1f3-3d2f23dd4d48" providerId="ADAL" clId="{638573AB-3E92-44C5-926D-FC72006CC606}" dt="2023-10-22T16:51:39.556" v="9" actId="478"/>
        <pc:sldMkLst>
          <pc:docMk/>
          <pc:sldMk cId="1271617307" sldId="259"/>
        </pc:sldMkLst>
        <pc:picChg chg="del">
          <ac:chgData name="Yang, Ningxin" userId="5918a3b4-6e1b-478f-b1f3-3d2f23dd4d48" providerId="ADAL" clId="{638573AB-3E92-44C5-926D-FC72006CC606}" dt="2023-10-22T16:51:39.151" v="8" actId="478"/>
          <ac:picMkLst>
            <pc:docMk/>
            <pc:sldMk cId="1271617307" sldId="259"/>
            <ac:picMk id="6" creationId="{79ABBE55-0660-2BD2-3915-37A4A7F4622B}"/>
          </ac:picMkLst>
        </pc:picChg>
        <pc:picChg chg="del">
          <ac:chgData name="Yang, Ningxin" userId="5918a3b4-6e1b-478f-b1f3-3d2f23dd4d48" providerId="ADAL" clId="{638573AB-3E92-44C5-926D-FC72006CC606}" dt="2023-10-22T16:51:39.556" v="9" actId="478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">
        <pc:chgData name="Yang, Ningxin" userId="5918a3b4-6e1b-478f-b1f3-3d2f23dd4d48" providerId="ADAL" clId="{638573AB-3E92-44C5-926D-FC72006CC606}" dt="2023-10-23T20:30:44.423" v="91" actId="14100"/>
        <pc:sldMkLst>
          <pc:docMk/>
          <pc:sldMk cId="2473441770" sldId="261"/>
        </pc:sldMkLst>
        <pc:spChg chg="del">
          <ac:chgData name="Yang, Ningxin" userId="5918a3b4-6e1b-478f-b1f3-3d2f23dd4d48" providerId="ADAL" clId="{638573AB-3E92-44C5-926D-FC72006CC606}" dt="2023-10-23T19:31:25.091" v="82" actId="478"/>
          <ac:spMkLst>
            <pc:docMk/>
            <pc:sldMk cId="2473441770" sldId="261"/>
            <ac:spMk id="2" creationId="{4649CBA0-2ECF-DA87-2664-078E121F6E19}"/>
          </ac:spMkLst>
        </pc:spChg>
        <pc:spChg chg="del">
          <ac:chgData name="Yang, Ningxin" userId="5918a3b4-6e1b-478f-b1f3-3d2f23dd4d48" providerId="ADAL" clId="{638573AB-3E92-44C5-926D-FC72006CC606}" dt="2023-10-23T19:31:26.291" v="83" actId="478"/>
          <ac:spMkLst>
            <pc:docMk/>
            <pc:sldMk cId="2473441770" sldId="261"/>
            <ac:spMk id="3" creationId="{1D1CEF6F-7578-1827-60BC-451D81A075A2}"/>
          </ac:spMkLst>
        </pc:spChg>
        <pc:spChg chg="add mod">
          <ac:chgData name="Yang, Ningxin" userId="5918a3b4-6e1b-478f-b1f3-3d2f23dd4d48" providerId="ADAL" clId="{638573AB-3E92-44C5-926D-FC72006CC606}" dt="2023-10-23T20:30:44.423" v="91" actId="14100"/>
          <ac:spMkLst>
            <pc:docMk/>
            <pc:sldMk cId="2473441770" sldId="261"/>
            <ac:spMk id="5" creationId="{A8D37DC0-9FAD-9A46-778C-7DB7EF91F382}"/>
          </ac:spMkLst>
        </pc:spChg>
      </pc:sldChg>
      <pc:sldChg chg="addSp delSp modSp mod">
        <pc:chgData name="Yang, Ningxin" userId="5918a3b4-6e1b-478f-b1f3-3d2f23dd4d48" providerId="ADAL" clId="{638573AB-3E92-44C5-926D-FC72006CC606}" dt="2023-10-26T23:33:01.482" v="179" actId="1076"/>
        <pc:sldMkLst>
          <pc:docMk/>
          <pc:sldMk cId="1399755219" sldId="264"/>
        </pc:sldMkLst>
        <pc:spChg chg="add del mod">
          <ac:chgData name="Yang, Ningxin" userId="5918a3b4-6e1b-478f-b1f3-3d2f23dd4d48" providerId="ADAL" clId="{638573AB-3E92-44C5-926D-FC72006CC606}" dt="2023-10-26T23:18:43.575" v="142" actId="21"/>
          <ac:spMkLst>
            <pc:docMk/>
            <pc:sldMk cId="1399755219" sldId="264"/>
            <ac:spMk id="9" creationId="{F03B0B95-F62D-DB70-C095-AC1A4995617F}"/>
          </ac:spMkLst>
        </pc:spChg>
        <pc:spChg chg="add del mod">
          <ac:chgData name="Yang, Ningxin" userId="5918a3b4-6e1b-478f-b1f3-3d2f23dd4d48" providerId="ADAL" clId="{638573AB-3E92-44C5-926D-FC72006CC606}" dt="2023-10-26T23:18:43.575" v="142" actId="21"/>
          <ac:spMkLst>
            <pc:docMk/>
            <pc:sldMk cId="1399755219" sldId="264"/>
            <ac:spMk id="10" creationId="{D85FDA84-46B8-E354-7715-67C957478921}"/>
          </ac:spMkLst>
        </pc:spChg>
        <pc:spChg chg="add del mod">
          <ac:chgData name="Yang, Ningxin" userId="5918a3b4-6e1b-478f-b1f3-3d2f23dd4d48" providerId="ADAL" clId="{638573AB-3E92-44C5-926D-FC72006CC606}" dt="2023-10-26T23:18:43.575" v="142" actId="21"/>
          <ac:spMkLst>
            <pc:docMk/>
            <pc:sldMk cId="1399755219" sldId="264"/>
            <ac:spMk id="11" creationId="{6A353CF1-5EB3-501B-5CB3-C29CECD5C4A8}"/>
          </ac:spMkLst>
        </pc:spChg>
        <pc:picChg chg="add del mod">
          <ac:chgData name="Yang, Ningxin" userId="5918a3b4-6e1b-478f-b1f3-3d2f23dd4d48" providerId="ADAL" clId="{638573AB-3E92-44C5-926D-FC72006CC606}" dt="2023-10-26T23:18:43.575" v="142" actId="21"/>
          <ac:picMkLst>
            <pc:docMk/>
            <pc:sldMk cId="1399755219" sldId="264"/>
            <ac:picMk id="3" creationId="{3A48DF2A-0914-769D-9AB3-D615830A2E2A}"/>
          </ac:picMkLst>
        </pc:picChg>
        <pc:picChg chg="add del mod">
          <ac:chgData name="Yang, Ningxin" userId="5918a3b4-6e1b-478f-b1f3-3d2f23dd4d48" providerId="ADAL" clId="{638573AB-3E92-44C5-926D-FC72006CC606}" dt="2023-10-26T23:18:43.575" v="142" actId="21"/>
          <ac:picMkLst>
            <pc:docMk/>
            <pc:sldMk cId="1399755219" sldId="264"/>
            <ac:picMk id="6" creationId="{AD2D9F78-F9F1-77D2-1BFA-10C8DC1BC3CA}"/>
          </ac:picMkLst>
        </pc:picChg>
        <pc:picChg chg="add del mod">
          <ac:chgData name="Yang, Ningxin" userId="5918a3b4-6e1b-478f-b1f3-3d2f23dd4d48" providerId="ADAL" clId="{638573AB-3E92-44C5-926D-FC72006CC606}" dt="2023-10-26T23:18:43.575" v="142" actId="21"/>
          <ac:picMkLst>
            <pc:docMk/>
            <pc:sldMk cId="1399755219" sldId="264"/>
            <ac:picMk id="8" creationId="{BE3CAA06-8B69-C1E3-AF73-47F8213F0F60}"/>
          </ac:picMkLst>
        </pc:picChg>
        <pc:picChg chg="add mod">
          <ac:chgData name="Yang, Ningxin" userId="5918a3b4-6e1b-478f-b1f3-3d2f23dd4d48" providerId="ADAL" clId="{638573AB-3E92-44C5-926D-FC72006CC606}" dt="2023-10-26T23:32:11.447" v="176" actId="1076"/>
          <ac:picMkLst>
            <pc:docMk/>
            <pc:sldMk cId="1399755219" sldId="264"/>
            <ac:picMk id="12" creationId="{33053055-55AA-E419-7EFE-DE0F1CFB1915}"/>
          </ac:picMkLst>
        </pc:picChg>
        <pc:picChg chg="add mod">
          <ac:chgData name="Yang, Ningxin" userId="5918a3b4-6e1b-478f-b1f3-3d2f23dd4d48" providerId="ADAL" clId="{638573AB-3E92-44C5-926D-FC72006CC606}" dt="2023-10-26T23:33:01.482" v="179" actId="1076"/>
          <ac:picMkLst>
            <pc:docMk/>
            <pc:sldMk cId="1399755219" sldId="264"/>
            <ac:picMk id="13" creationId="{90A583D8-9B9D-5F17-4898-7737FF4D91E7}"/>
          </ac:picMkLst>
        </pc:picChg>
        <pc:picChg chg="add mod">
          <ac:chgData name="Yang, Ningxin" userId="5918a3b4-6e1b-478f-b1f3-3d2f23dd4d48" providerId="ADAL" clId="{638573AB-3E92-44C5-926D-FC72006CC606}" dt="2023-10-26T23:32:12.578" v="177" actId="1076"/>
          <ac:picMkLst>
            <pc:docMk/>
            <pc:sldMk cId="1399755219" sldId="264"/>
            <ac:picMk id="14" creationId="{B1FCDD67-4D66-93C3-C2C5-2AFEF02CBDA0}"/>
          </ac:picMkLst>
        </pc:picChg>
        <pc:picChg chg="add mod">
          <ac:chgData name="Yang, Ningxin" userId="5918a3b4-6e1b-478f-b1f3-3d2f23dd4d48" providerId="ADAL" clId="{638573AB-3E92-44C5-926D-FC72006CC606}" dt="2023-10-26T23:31:44.486" v="166" actId="1076"/>
          <ac:picMkLst>
            <pc:docMk/>
            <pc:sldMk cId="1399755219" sldId="264"/>
            <ac:picMk id="16" creationId="{BDB8B878-B5B3-077B-77B3-A61E1B88ACC6}"/>
          </ac:picMkLst>
        </pc:picChg>
        <pc:picChg chg="add mod">
          <ac:chgData name="Yang, Ningxin" userId="5918a3b4-6e1b-478f-b1f3-3d2f23dd4d48" providerId="ADAL" clId="{638573AB-3E92-44C5-926D-FC72006CC606}" dt="2023-10-26T23:31:43.539" v="165" actId="1076"/>
          <ac:picMkLst>
            <pc:docMk/>
            <pc:sldMk cId="1399755219" sldId="264"/>
            <ac:picMk id="18" creationId="{6E3EEC40-11AD-7F0F-B3EE-94FD5815E8C9}"/>
          </ac:picMkLst>
        </pc:picChg>
        <pc:picChg chg="add mod">
          <ac:chgData name="Yang, Ningxin" userId="5918a3b4-6e1b-478f-b1f3-3d2f23dd4d48" providerId="ADAL" clId="{638573AB-3E92-44C5-926D-FC72006CC606}" dt="2023-10-26T23:31:46.097" v="167" actId="1076"/>
          <ac:picMkLst>
            <pc:docMk/>
            <pc:sldMk cId="1399755219" sldId="264"/>
            <ac:picMk id="20" creationId="{1AE62B3A-27D9-2D62-D358-FE43C478570B}"/>
          </ac:picMkLst>
        </pc:picChg>
      </pc:sldChg>
      <pc:sldChg chg="addSp delSp modSp add mod">
        <pc:chgData name="Yang, Ningxin" userId="5918a3b4-6e1b-478f-b1f3-3d2f23dd4d48" providerId="ADAL" clId="{638573AB-3E92-44C5-926D-FC72006CC606}" dt="2023-10-26T21:42:14.483" v="119" actId="1076"/>
        <pc:sldMkLst>
          <pc:docMk/>
          <pc:sldMk cId="3773291958" sldId="266"/>
        </pc:sldMkLst>
        <pc:picChg chg="del">
          <ac:chgData name="Yang, Ningxin" userId="5918a3b4-6e1b-478f-b1f3-3d2f23dd4d48" providerId="ADAL" clId="{638573AB-3E92-44C5-926D-FC72006CC606}" dt="2023-10-26T21:17:54.897" v="93" actId="478"/>
          <ac:picMkLst>
            <pc:docMk/>
            <pc:sldMk cId="3773291958" sldId="266"/>
            <ac:picMk id="5" creationId="{F86541B1-63F1-3348-C117-4E114773A797}"/>
          </ac:picMkLst>
        </pc:picChg>
        <pc:picChg chg="add mod">
          <ac:chgData name="Yang, Ningxin" userId="5918a3b4-6e1b-478f-b1f3-3d2f23dd4d48" providerId="ADAL" clId="{638573AB-3E92-44C5-926D-FC72006CC606}" dt="2023-10-26T21:23:36.187" v="101" actId="1076"/>
          <ac:picMkLst>
            <pc:docMk/>
            <pc:sldMk cId="3773291958" sldId="266"/>
            <ac:picMk id="6" creationId="{66285CF9-A5F8-522B-72BA-FCDD9E5360B3}"/>
          </ac:picMkLst>
        </pc:picChg>
        <pc:picChg chg="add mod">
          <ac:chgData name="Yang, Ningxin" userId="5918a3b4-6e1b-478f-b1f3-3d2f23dd4d48" providerId="ADAL" clId="{638573AB-3E92-44C5-926D-FC72006CC606}" dt="2023-10-26T21:42:14.483" v="119" actId="1076"/>
          <ac:picMkLst>
            <pc:docMk/>
            <pc:sldMk cId="3773291958" sldId="266"/>
            <ac:picMk id="8" creationId="{11798319-349E-0790-C6CF-3717AF409BB2}"/>
          </ac:picMkLst>
        </pc:picChg>
        <pc:picChg chg="add mod">
          <ac:chgData name="Yang, Ningxin" userId="5918a3b4-6e1b-478f-b1f3-3d2f23dd4d48" providerId="ADAL" clId="{638573AB-3E92-44C5-926D-FC72006CC606}" dt="2023-10-26T21:28:30.496" v="108" actId="1076"/>
          <ac:picMkLst>
            <pc:docMk/>
            <pc:sldMk cId="3773291958" sldId="266"/>
            <ac:picMk id="10" creationId="{85E28BCB-025D-FCD8-C832-B83D4E1C1D68}"/>
          </ac:picMkLst>
        </pc:picChg>
        <pc:picChg chg="del">
          <ac:chgData name="Yang, Ningxin" userId="5918a3b4-6e1b-478f-b1f3-3d2f23dd4d48" providerId="ADAL" clId="{638573AB-3E92-44C5-926D-FC72006CC606}" dt="2023-10-26T21:17:56.492" v="95" actId="478"/>
          <ac:picMkLst>
            <pc:docMk/>
            <pc:sldMk cId="3773291958" sldId="266"/>
            <ac:picMk id="12" creationId="{2EDCCFC3-22DD-DAEE-2FD9-E40BD637512E}"/>
          </ac:picMkLst>
        </pc:picChg>
        <pc:picChg chg="add mod">
          <ac:chgData name="Yang, Ningxin" userId="5918a3b4-6e1b-478f-b1f3-3d2f23dd4d48" providerId="ADAL" clId="{638573AB-3E92-44C5-926D-FC72006CC606}" dt="2023-10-26T21:33:10.689" v="111" actId="1076"/>
          <ac:picMkLst>
            <pc:docMk/>
            <pc:sldMk cId="3773291958" sldId="266"/>
            <ac:picMk id="13" creationId="{121B3BC3-D871-B570-9A24-1C60D5D75D95}"/>
          </ac:picMkLst>
        </pc:picChg>
        <pc:picChg chg="del">
          <ac:chgData name="Yang, Ningxin" userId="5918a3b4-6e1b-478f-b1f3-3d2f23dd4d48" providerId="ADAL" clId="{638573AB-3E92-44C5-926D-FC72006CC606}" dt="2023-10-26T21:17:55.616" v="94" actId="478"/>
          <ac:picMkLst>
            <pc:docMk/>
            <pc:sldMk cId="3773291958" sldId="266"/>
            <ac:picMk id="14" creationId="{E25A283A-51D9-5EA9-2A39-E0C1AD1B11C6}"/>
          </ac:picMkLst>
        </pc:picChg>
        <pc:picChg chg="del">
          <ac:chgData name="Yang, Ningxin" userId="5918a3b4-6e1b-478f-b1f3-3d2f23dd4d48" providerId="ADAL" clId="{638573AB-3E92-44C5-926D-FC72006CC606}" dt="2023-10-26T21:17:57.831" v="98" actId="478"/>
          <ac:picMkLst>
            <pc:docMk/>
            <pc:sldMk cId="3773291958" sldId="266"/>
            <ac:picMk id="16" creationId="{5700A929-EBE6-7CC3-08EF-EB1AFE7B9E93}"/>
          </ac:picMkLst>
        </pc:picChg>
        <pc:picChg chg="add mod">
          <ac:chgData name="Yang, Ningxin" userId="5918a3b4-6e1b-478f-b1f3-3d2f23dd4d48" providerId="ADAL" clId="{638573AB-3E92-44C5-926D-FC72006CC606}" dt="2023-10-26T21:36:53.220" v="114" actId="1076"/>
          <ac:picMkLst>
            <pc:docMk/>
            <pc:sldMk cId="3773291958" sldId="266"/>
            <ac:picMk id="17" creationId="{1850346B-ECB8-C0B2-15E4-FCFAD144D474}"/>
          </ac:picMkLst>
        </pc:picChg>
        <pc:picChg chg="del">
          <ac:chgData name="Yang, Ningxin" userId="5918a3b4-6e1b-478f-b1f3-3d2f23dd4d48" providerId="ADAL" clId="{638573AB-3E92-44C5-926D-FC72006CC606}" dt="2023-10-26T21:17:57.427" v="97" actId="478"/>
          <ac:picMkLst>
            <pc:docMk/>
            <pc:sldMk cId="3773291958" sldId="266"/>
            <ac:picMk id="19" creationId="{7DC925D7-6B2B-8C69-C54D-D6EDB1C545B2}"/>
          </ac:picMkLst>
        </pc:picChg>
        <pc:picChg chg="add mod">
          <ac:chgData name="Yang, Ningxin" userId="5918a3b4-6e1b-478f-b1f3-3d2f23dd4d48" providerId="ADAL" clId="{638573AB-3E92-44C5-926D-FC72006CC606}" dt="2023-10-26T21:39:40.621" v="118" actId="1076"/>
          <ac:picMkLst>
            <pc:docMk/>
            <pc:sldMk cId="3773291958" sldId="266"/>
            <ac:picMk id="20" creationId="{6D82AE8B-E845-68B6-C350-4056B58EC6DF}"/>
          </ac:picMkLst>
        </pc:picChg>
        <pc:picChg chg="del">
          <ac:chgData name="Yang, Ningxin" userId="5918a3b4-6e1b-478f-b1f3-3d2f23dd4d48" providerId="ADAL" clId="{638573AB-3E92-44C5-926D-FC72006CC606}" dt="2023-10-26T21:17:56.956" v="96" actId="478"/>
          <ac:picMkLst>
            <pc:docMk/>
            <pc:sldMk cId="3773291958" sldId="266"/>
            <ac:picMk id="21" creationId="{4B9DC5D9-B77D-38E3-EEC4-F1BBCF092C3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BFD9-E0D8-9F7B-C8F1-B3BF4BE43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73CD2-D5E7-92F8-2DB0-9B0169707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DBCD-4D8F-D4AF-4397-892B04F2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EEE9F-40EB-B554-708C-E45E71DF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1DC03-1B39-5455-38A3-42E8E9A5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8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4978-476C-3D36-5C16-B596F83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D6B68-2368-7B4D-F890-B4FCC426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B6F0-1194-ECD0-E02C-47F999C9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A71D-D701-5E9B-6DFE-14E29A65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72918-AD14-0D68-B92D-C2385C2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6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B73FB-1616-5014-8AC1-8A12F6101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D7BE2-C70E-9341-5BD6-5EA40F89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B893-19AB-52E9-D5FF-AA5A3CB2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31DE-14F9-C3ED-D047-1A54E4A0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CE69-1999-FD0E-484E-CBC39961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E377-894B-4A4D-39DA-4BA7C7AB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45E6-3DFE-29A6-3948-5CA3F27E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490E-135F-9143-AB1A-C68DC0D2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4F01-226D-D0E7-4AFE-B3A20338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E470-28D6-AAE6-5FA1-6E44150D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5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D98B-A07B-D287-D8CF-5560C913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64B7-86CD-94E2-7693-58A5CA8D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B40E-8251-DA06-8A9C-E9E4C134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FB90-1083-4976-A749-6243BB11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0222-7EF8-14FC-11F6-5485060E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1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3DBC-FA55-6669-6F8B-FC0BEEAB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BA90-112C-19B3-ADE8-3A55F01C2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4DE9-08AF-5305-F5A1-7659A3B3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78034-20C0-6883-85DB-FF6A67CB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50745-E730-1DB2-E2BA-8B143E70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440F4-8B06-F57C-AF6B-85994254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6F8-E820-7B1D-4D7F-61A6C58E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E5261-F3E4-F171-0553-87C218D7C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B698C-8EB3-ACE0-8B2A-9D5F1D402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765ED-40ED-323F-8E91-91B027D9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30B2F-A900-82A5-CB5C-10FE6E162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7101E-1B5C-C978-27CE-41A1F1AB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03AC9-01BD-82A4-125D-EE554CE0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3F765-9362-57C8-2612-C76CD21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7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A70-BC94-2816-BE6D-8C85F678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75FC5-886E-187B-34E9-9BB84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F2E01-F2D8-3AAC-461B-73760408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68963-D675-D155-628A-11ACE169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7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CCB5-50B5-3485-5AB3-F68E21E3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C6CC9-0BFE-749A-32A6-9E17FCFA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D510-D4B0-3773-5AE5-CE035CE1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7C84-2C12-0BC7-E111-D606E4D3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E8D7-4C5D-E4FC-68B5-B15406AF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91F96-31C0-F058-587E-BE2E45081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FBC2A-1436-3911-587A-6499CA78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35448-4F3F-BBDE-F145-2299404B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2AD7-94A6-A4E9-365D-5F99EAE6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6D8E-15E3-7FB5-351C-8DF5C677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193B3-12B2-3E5B-3728-58310772D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A9D31-5E8A-28A9-D285-E2E8A3B8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5903A-6C7A-E069-50A1-7BBFD0F7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293-EC52-B9EA-2E99-6B7889A5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B381A-54C3-5FE5-CADF-EAF43F9C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7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9FCEB-D1F8-1F42-40A6-FDB4C103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C61-EF55-BA04-015E-A2BA4619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34D5-0EDA-0D58-8440-0BB864DC5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D4AD-4FDC-4EE3-8F76-4FF667C9CD2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C5A8-B50D-93E2-2A1C-331C47660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1F0D-98EC-645C-8C5B-6D46692D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79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0163-739D-3C08-D384-21DCBF5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11" y="1309312"/>
            <a:ext cx="8900064" cy="48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7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61EFC-6055-3896-CB05-50F5B83A0800}"/>
              </a:ext>
            </a:extLst>
          </p:cNvPr>
          <p:cNvSpPr txBox="1"/>
          <p:nvPr/>
        </p:nvSpPr>
        <p:spPr>
          <a:xfrm>
            <a:off x="-1892023" y="1940039"/>
            <a:ext cx="207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variables-120runs </a:t>
            </a:r>
          </a:p>
          <a:p>
            <a:r>
              <a:rPr lang="en-GB" dirty="0"/>
              <a:t>(only show G2-G5)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627BECB6-F280-50F9-23EF-5148956F425A}"/>
              </a:ext>
            </a:extLst>
          </p:cNvPr>
          <p:cNvSpPr txBox="1"/>
          <p:nvPr/>
        </p:nvSpPr>
        <p:spPr>
          <a:xfrm>
            <a:off x="-1599908" y="2586370"/>
            <a:ext cx="13443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14213.92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62915.81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64906.05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85774.29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97856.69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138519.4</a:t>
            </a:r>
            <a:r>
              <a:rPr lang="zh-CN" altLang="en-US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285CF9-A5F8-522B-72BA-FCDD9E53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58" y="776131"/>
            <a:ext cx="3600000" cy="29741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1798319-349E-0790-C6CF-3717AF40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903" y="690466"/>
            <a:ext cx="3600000" cy="29741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E28BCB-025D-FCD8-C832-B83D4E1C1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116" y="597160"/>
            <a:ext cx="3600000" cy="297414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21B3BC3-D871-B570-9A24-1C60D5D75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16" y="3845810"/>
            <a:ext cx="3600000" cy="30121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850346B-ECB8-C0B2-15E4-FCFAD144D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871" y="3750277"/>
            <a:ext cx="3600000" cy="29741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82AE8B-E845-68B6-C350-4056B58EC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084" y="3664612"/>
            <a:ext cx="3600000" cy="29741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65EECD-CA9D-DFD0-1416-17297FC933A0}"/>
              </a:ext>
            </a:extLst>
          </p:cNvPr>
          <p:cNvSpPr txBox="1"/>
          <p:nvPr/>
        </p:nvSpPr>
        <p:spPr>
          <a:xfrm>
            <a:off x="0" y="227828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PCE_delete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29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37592E-D17C-B0B8-FA3E-58C2BD31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20" y="3631096"/>
            <a:ext cx="3600000" cy="2910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A4790-0378-BE9C-54C4-44EF5EED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068" y="3631096"/>
            <a:ext cx="3600000" cy="2910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784A4-EF68-DC88-95D8-640759BE7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978" y="3631096"/>
            <a:ext cx="3600000" cy="29102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1653B9-2AC5-1341-3E0D-129A8E5E44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68" y="316662"/>
            <a:ext cx="3600000" cy="29102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DE1DE-CC35-AB45-7662-72D398422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068" y="316662"/>
            <a:ext cx="3600000" cy="29102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16A261-2291-E7D5-89F1-D937D442AD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2978" y="428978"/>
            <a:ext cx="3600000" cy="29102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8BBAA9-288E-2575-DEEE-67936985682A}"/>
              </a:ext>
            </a:extLst>
          </p:cNvPr>
          <p:cNvSpPr txBox="1"/>
          <p:nvPr/>
        </p:nvSpPr>
        <p:spPr>
          <a:xfrm>
            <a:off x="-746129" y="2102085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PCK_delete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75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7EEA5C-FDF0-E045-4436-FB1CF8E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0463"/>
              </p:ext>
            </p:extLst>
          </p:nvPr>
        </p:nvGraphicFramePr>
        <p:xfrm>
          <a:off x="643467" y="1035481"/>
          <a:ext cx="10905069" cy="4787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096">
                  <a:extLst>
                    <a:ext uri="{9D8B030D-6E8A-4147-A177-3AD203B41FA5}">
                      <a16:colId xmlns:a16="http://schemas.microsoft.com/office/drawing/2014/main" val="1797348066"/>
                    </a:ext>
                  </a:extLst>
                </a:gridCol>
                <a:gridCol w="1303086">
                  <a:extLst>
                    <a:ext uri="{9D8B030D-6E8A-4147-A177-3AD203B41FA5}">
                      <a16:colId xmlns:a16="http://schemas.microsoft.com/office/drawing/2014/main" val="2866565087"/>
                    </a:ext>
                  </a:extLst>
                </a:gridCol>
                <a:gridCol w="2138860">
                  <a:extLst>
                    <a:ext uri="{9D8B030D-6E8A-4147-A177-3AD203B41FA5}">
                      <a16:colId xmlns:a16="http://schemas.microsoft.com/office/drawing/2014/main" val="2579305971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3287817913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1211821380"/>
                    </a:ext>
                  </a:extLst>
                </a:gridCol>
                <a:gridCol w="2282761">
                  <a:extLst>
                    <a:ext uri="{9D8B030D-6E8A-4147-A177-3AD203B41FA5}">
                      <a16:colId xmlns:a16="http://schemas.microsoft.com/office/drawing/2014/main" val="436568279"/>
                    </a:ext>
                  </a:extLst>
                </a:gridCol>
              </a:tblGrid>
              <a:tr h="8729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Case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Input parameter range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Ground truth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Sampler method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FE Simulation runs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127220437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14.7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57481679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A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92.2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69251"/>
                  </a:ext>
                </a:extLst>
              </a:tr>
              <a:tr h="4892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B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14.213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120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367853680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62.915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33419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38.9-150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64.906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7176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53.5-150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85.774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351467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97.856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53601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138.519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9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73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1F30FA0-5A6E-2DD4-0F47-155749E760A0}"/>
              </a:ext>
            </a:extLst>
          </p:cNvPr>
          <p:cNvGrpSpPr/>
          <p:nvPr/>
        </p:nvGrpSpPr>
        <p:grpSpPr>
          <a:xfrm>
            <a:off x="447892" y="572394"/>
            <a:ext cx="10443453" cy="4759556"/>
            <a:chOff x="412382" y="288308"/>
            <a:chExt cx="10443453" cy="47595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EA4F57-3643-4FDB-B7B2-D8312B9062AD}"/>
                </a:ext>
              </a:extLst>
            </p:cNvPr>
            <p:cNvSpPr/>
            <p:nvPr/>
          </p:nvSpPr>
          <p:spPr>
            <a:xfrm>
              <a:off x="8535321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799663-AB08-C6EA-C7DC-180F1CBD2E40}"/>
                </a:ext>
              </a:extLst>
            </p:cNvPr>
            <p:cNvSpPr/>
            <p:nvPr/>
          </p:nvSpPr>
          <p:spPr>
            <a:xfrm>
              <a:off x="5173185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E5C3D-8B7C-32CF-F9C6-18FFA66C04A4}"/>
                </a:ext>
              </a:extLst>
            </p:cNvPr>
            <p:cNvSpPr/>
            <p:nvPr/>
          </p:nvSpPr>
          <p:spPr>
            <a:xfrm>
              <a:off x="1811048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DAABF5-18D0-5FF7-8CEA-BF8B4E299A8B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>
              <a:off x="3204839" y="3837547"/>
              <a:ext cx="19683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C0357-AC15-D271-F1C6-60E7F1F3DF76}"/>
                </a:ext>
              </a:extLst>
            </p:cNvPr>
            <p:cNvSpPr txBox="1"/>
            <p:nvPr/>
          </p:nvSpPr>
          <p:spPr>
            <a:xfrm>
              <a:off x="1307935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226C-529D-4BF7-5726-063DB1C96DB3}"/>
                </a:ext>
              </a:extLst>
            </p:cNvPr>
            <p:cNvSpPr txBox="1"/>
            <p:nvPr/>
          </p:nvSpPr>
          <p:spPr>
            <a:xfrm>
              <a:off x="4690739" y="4678532"/>
              <a:ext cx="223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0E2AC-7805-5D30-748F-BA616BAF5341}"/>
                </a:ext>
              </a:extLst>
            </p:cNvPr>
            <p:cNvSpPr txBox="1"/>
            <p:nvPr/>
          </p:nvSpPr>
          <p:spPr>
            <a:xfrm>
              <a:off x="8032208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t+1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19AB55-AEBB-B031-0CC5-E5577D71E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184" y="785260"/>
              <a:ext cx="1393200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FD555-804C-19D8-A5F3-243406583C13}"/>
                </a:ext>
              </a:extLst>
            </p:cNvPr>
            <p:cNvSpPr txBox="1"/>
            <p:nvPr/>
          </p:nvSpPr>
          <p:spPr>
            <a:xfrm>
              <a:off x="4626619" y="333695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224848-2666-5F23-70DB-FB9BFAF1FBDE}"/>
                </a:ext>
              </a:extLst>
            </p:cNvPr>
            <p:cNvCxnSpPr>
              <a:cxnSpLocks/>
              <a:stCxn id="16" idx="4"/>
              <a:endCxn id="7" idx="0"/>
            </p:cNvCxnSpPr>
            <p:nvPr/>
          </p:nvCxnSpPr>
          <p:spPr>
            <a:xfrm>
              <a:off x="5869784" y="2098948"/>
              <a:ext cx="297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505BA1-62C3-92F5-286A-B49249B5C0E0}"/>
                </a:ext>
              </a:extLst>
            </p:cNvPr>
            <p:cNvSpPr/>
            <p:nvPr/>
          </p:nvSpPr>
          <p:spPr>
            <a:xfrm>
              <a:off x="8535321" y="785260"/>
              <a:ext cx="1393791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1314A2-9D88-B0F4-BF4F-7E4DB96A36EA}"/>
                </a:ext>
              </a:extLst>
            </p:cNvPr>
            <p:cNvSpPr txBox="1"/>
            <p:nvPr/>
          </p:nvSpPr>
          <p:spPr>
            <a:xfrm>
              <a:off x="3781046" y="229828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for stage 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97B3D-BD1C-83EB-1024-7DF85891C244}"/>
                </a:ext>
              </a:extLst>
            </p:cNvPr>
            <p:cNvSpPr txBox="1"/>
            <p:nvPr/>
          </p:nvSpPr>
          <p:spPr>
            <a:xfrm>
              <a:off x="7005134" y="2298283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stage t+1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CC26A3-4248-D9B1-95C6-6283EF6A26B2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6566976" y="3837547"/>
              <a:ext cx="19683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1DFC7D-9CED-C916-B5D5-A81BB4D8C01E}"/>
                </a:ext>
              </a:extLst>
            </p:cNvPr>
            <p:cNvSpPr txBox="1"/>
            <p:nvPr/>
          </p:nvSpPr>
          <p:spPr>
            <a:xfrm>
              <a:off x="3327468" y="3375621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382D5-9968-87E8-4252-87C9191CFAAD}"/>
                </a:ext>
              </a:extLst>
            </p:cNvPr>
            <p:cNvSpPr txBox="1"/>
            <p:nvPr/>
          </p:nvSpPr>
          <p:spPr>
            <a:xfrm>
              <a:off x="6599363" y="3385982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t+1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3B1B37-A496-BA1E-BAC0-0679802D0698}"/>
                </a:ext>
              </a:extLst>
            </p:cNvPr>
            <p:cNvCxnSpPr>
              <a:cxnSpLocks/>
              <a:stCxn id="24" idx="4"/>
              <a:endCxn id="6" idx="0"/>
            </p:cNvCxnSpPr>
            <p:nvPr/>
          </p:nvCxnSpPr>
          <p:spPr>
            <a:xfrm>
              <a:off x="9232217" y="2098948"/>
              <a:ext cx="0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9FBB38-CF87-D2E3-D84C-08F6C520047A}"/>
                </a:ext>
              </a:extLst>
            </p:cNvPr>
            <p:cNvSpPr txBox="1"/>
            <p:nvPr/>
          </p:nvSpPr>
          <p:spPr>
            <a:xfrm>
              <a:off x="8193120" y="333695"/>
              <a:ext cx="2539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t+1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7799A8-58C1-0D92-FC70-20D1F97BEFD1}"/>
                </a:ext>
              </a:extLst>
            </p:cNvPr>
            <p:cNvCxnSpPr>
              <a:cxnSpLocks/>
            </p:cNvCxnSpPr>
            <p:nvPr/>
          </p:nvCxnSpPr>
          <p:spPr>
            <a:xfrm>
              <a:off x="1307935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ACCA1C9-BF4C-F102-8EB3-C702FDB29416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12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E4894-CD16-FCFF-2712-25DEDD7B73E7}"/>
                </a:ext>
              </a:extLst>
            </p:cNvPr>
            <p:cNvSpPr txBox="1"/>
            <p:nvPr/>
          </p:nvSpPr>
          <p:spPr>
            <a:xfrm>
              <a:off x="820996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9F2F98-268C-1AA1-FF31-0E5DEF13F16A}"/>
                </a:ext>
              </a:extLst>
            </p:cNvPr>
            <p:cNvSpPr txBox="1"/>
            <p:nvPr/>
          </p:nvSpPr>
          <p:spPr>
            <a:xfrm>
              <a:off x="10440337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ABED29-05BC-34E1-64A0-52CF3D15C49E}"/>
                </a:ext>
              </a:extLst>
            </p:cNvPr>
            <p:cNvSpPr txBox="1"/>
            <p:nvPr/>
          </p:nvSpPr>
          <p:spPr>
            <a:xfrm>
              <a:off x="412382" y="288308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Soil parameters inferred at stage 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1B10D6-EF2F-09FF-E3CD-A008B604DD78}"/>
                </a:ext>
              </a:extLst>
            </p:cNvPr>
            <p:cNvSpPr txBox="1"/>
            <p:nvPr/>
          </p:nvSpPr>
          <p:spPr>
            <a:xfrm>
              <a:off x="412382" y="890977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Observations at stage 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96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9B85D4-F57D-A6B4-0BA6-0D245867BFB6}"/>
              </a:ext>
            </a:extLst>
          </p:cNvPr>
          <p:cNvGrpSpPr/>
          <p:nvPr/>
        </p:nvGrpSpPr>
        <p:grpSpPr>
          <a:xfrm>
            <a:off x="3752666" y="1164819"/>
            <a:ext cx="4675444" cy="464880"/>
            <a:chOff x="3890554" y="1342964"/>
            <a:chExt cx="4675444" cy="46488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AFAB36D-C829-3062-5BA4-50BB2035292B}"/>
                </a:ext>
              </a:extLst>
            </p:cNvPr>
            <p:cNvSpPr/>
            <p:nvPr/>
          </p:nvSpPr>
          <p:spPr>
            <a:xfrm>
              <a:off x="3890554" y="176212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8225D81-4230-002D-AED4-BB674B68D12F}"/>
                </a:ext>
              </a:extLst>
            </p:cNvPr>
            <p:cNvSpPr/>
            <p:nvPr/>
          </p:nvSpPr>
          <p:spPr>
            <a:xfrm>
              <a:off x="8062926" y="172021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37A7CF-CE8B-DC4C-2BBF-D3339597FB15}"/>
                </a:ext>
              </a:extLst>
            </p:cNvPr>
            <p:cNvSpPr txBox="1"/>
            <p:nvPr/>
          </p:nvSpPr>
          <p:spPr>
            <a:xfrm>
              <a:off x="8124852" y="1342964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102789" y="-69036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63067C-C94C-6048-297D-5FD166AF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33" y="-164480"/>
            <a:ext cx="3600000" cy="29289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B15969-D12C-04DB-EAB8-3302F43D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367" y="-187060"/>
            <a:ext cx="3600000" cy="28993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E080A4-D6F7-0D5D-893F-BAD6206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4707" y="-191608"/>
            <a:ext cx="3600000" cy="29643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A2AEF1-D944-C6B6-9009-A0E01B5FE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933" y="3104516"/>
            <a:ext cx="3600000" cy="2879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E8A21B-CE7A-C1EC-A6E3-59CB8A827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164" y="3118875"/>
            <a:ext cx="3600000" cy="28508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991573-57F0-70BD-32BA-7B6AD77C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2000" y="3128948"/>
            <a:ext cx="3600000" cy="291371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F2DA4FD-01DB-4BAB-ABC3-2259F85B9764}"/>
              </a:ext>
            </a:extLst>
          </p:cNvPr>
          <p:cNvSpPr/>
          <p:nvPr/>
        </p:nvSpPr>
        <p:spPr>
          <a:xfrm>
            <a:off x="2373638" y="7761905"/>
            <a:ext cx="60960" cy="609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A81237F-9BA3-4412-AA22-E6218C4012D7}"/>
              </a:ext>
            </a:extLst>
          </p:cNvPr>
          <p:cNvSpPr/>
          <p:nvPr/>
        </p:nvSpPr>
        <p:spPr>
          <a:xfrm>
            <a:off x="6418406" y="7557067"/>
            <a:ext cx="60960" cy="609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08E04C-4782-DBD5-BA25-0180F72BD3AA}"/>
              </a:ext>
            </a:extLst>
          </p:cNvPr>
          <p:cNvSpPr/>
          <p:nvPr/>
        </p:nvSpPr>
        <p:spPr>
          <a:xfrm>
            <a:off x="10227774" y="7587547"/>
            <a:ext cx="60960" cy="609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27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F7C2D8-3128-30F0-B560-C6CA2329B62E}"/>
              </a:ext>
            </a:extLst>
          </p:cNvPr>
          <p:cNvSpPr txBox="1"/>
          <p:nvPr/>
        </p:nvSpPr>
        <p:spPr>
          <a:xfrm>
            <a:off x="665825" y="17844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3053055-55AA-E419-7EFE-DE0F1CFB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050" y="3544444"/>
            <a:ext cx="3600000" cy="27054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0A583D8-9B9D-5F17-4898-7737FF4D9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6" y="3487449"/>
            <a:ext cx="3600000" cy="27054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FCDD67-4D66-93C3-C2C5-2AFEF02C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014" y="3544444"/>
            <a:ext cx="3600000" cy="27054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B8B878-B5B3-077B-77B3-A61E1B88A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25" y="123175"/>
            <a:ext cx="3600000" cy="270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E3EEC40-11AD-7F0F-B3EE-94FD5815E8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050" y="225353"/>
            <a:ext cx="3600000" cy="2700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AE62B3A-27D9-2D62-D358-FE43C4785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175" y="225353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54CA4F1-8BCA-2848-E3FF-31E6E9DB1DA5}"/>
              </a:ext>
            </a:extLst>
          </p:cNvPr>
          <p:cNvSpPr txBox="1"/>
          <p:nvPr/>
        </p:nvSpPr>
        <p:spPr>
          <a:xfrm>
            <a:off x="1459282" y="3105834"/>
            <a:ext cx="2144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14717.98</a:t>
            </a:r>
          </a:p>
          <a:p>
            <a:r>
              <a:rPr lang="en-GB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92257.51</a:t>
            </a:r>
            <a:r>
              <a:rPr lang="en-GB" dirty="0"/>
              <a:t> 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459282" y="410232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 runs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44365-7DAA-BB83-DCCB-705EDFA05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753" y="-62541"/>
            <a:ext cx="3600000" cy="2907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017A2E-59E6-3DC5-2572-EFF3382FA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753" y="3092595"/>
            <a:ext cx="3600000" cy="291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9CF8C0-ECED-E1B0-4E3F-61D611A8B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924" y="3320056"/>
            <a:ext cx="3600000" cy="2851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BDFAF-123F-3B24-1DE7-BB1F33E09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5" y="-507405"/>
            <a:ext cx="4456780" cy="3600000"/>
          </a:xfrm>
          <a:prstGeom prst="rect">
            <a:avLst/>
          </a:prstGeom>
        </p:spPr>
      </p:pic>
      <p:sp>
        <p:nvSpPr>
          <p:cNvPr id="12" name="TextBox 27">
            <a:extLst>
              <a:ext uri="{FF2B5EF4-FFF2-40B4-BE49-F238E27FC236}">
                <a16:creationId xmlns:a16="http://schemas.microsoft.com/office/drawing/2014/main" id="{BF3810E0-90E1-903A-B4AB-B9BF30A9A805}"/>
              </a:ext>
            </a:extLst>
          </p:cNvPr>
          <p:cNvSpPr txBox="1"/>
          <p:nvPr/>
        </p:nvSpPr>
        <p:spPr>
          <a:xfrm>
            <a:off x="4153036" y="641023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PCE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E54CA709-950A-B785-C7C9-91AFA6465913}"/>
              </a:ext>
            </a:extLst>
          </p:cNvPr>
          <p:cNvSpPr txBox="1"/>
          <p:nvPr/>
        </p:nvSpPr>
        <p:spPr>
          <a:xfrm>
            <a:off x="8352503" y="641966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PCK</a:t>
            </a:r>
          </a:p>
        </p:txBody>
      </p:sp>
    </p:spTree>
    <p:extLst>
      <p:ext uri="{BB962C8B-B14F-4D97-AF65-F5344CB8AC3E}">
        <p14:creationId xmlns:p14="http://schemas.microsoft.com/office/powerpoint/2010/main" val="25244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F3A5-01AE-A3AF-A2B8-C811822B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EC27D-65A0-FCF4-EE00-4CF207045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0219" y="1690688"/>
            <a:ext cx="5733581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6A21C8-68B3-411C-84DF-4B06885C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0" y="1690688"/>
            <a:ext cx="5400000" cy="41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88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5C1CD7-0EFB-2CC7-0AB9-C6377F59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287" y="521071"/>
            <a:ext cx="3600000" cy="2907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1B9FB-587C-1C31-CA7B-72B4D6FCD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176" y="3616372"/>
            <a:ext cx="3600000" cy="2851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E7A20-CBA2-F8C3-6C47-6AD40C7D9045}"/>
              </a:ext>
            </a:extLst>
          </p:cNvPr>
          <p:cNvSpPr txBox="1"/>
          <p:nvPr/>
        </p:nvSpPr>
        <p:spPr>
          <a:xfrm>
            <a:off x="2729948" y="2491409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70runs</a:t>
            </a:r>
          </a:p>
          <a:p>
            <a:r>
              <a:rPr lang="en-GB" dirty="0"/>
              <a:t>PCE</a:t>
            </a:r>
          </a:p>
        </p:txBody>
      </p:sp>
    </p:spTree>
    <p:extLst>
      <p:ext uri="{BB962C8B-B14F-4D97-AF65-F5344CB8AC3E}">
        <p14:creationId xmlns:p14="http://schemas.microsoft.com/office/powerpoint/2010/main" val="98099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61EFC-6055-3896-CB05-50F5B83A0800}"/>
              </a:ext>
            </a:extLst>
          </p:cNvPr>
          <p:cNvSpPr txBox="1"/>
          <p:nvPr/>
        </p:nvSpPr>
        <p:spPr>
          <a:xfrm>
            <a:off x="-1892023" y="1940039"/>
            <a:ext cx="207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variables-120runs </a:t>
            </a:r>
          </a:p>
          <a:p>
            <a:r>
              <a:rPr lang="en-GB" dirty="0"/>
              <a:t>(only show G2-G5)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627BECB6-F280-50F9-23EF-5148956F425A}"/>
              </a:ext>
            </a:extLst>
          </p:cNvPr>
          <p:cNvSpPr txBox="1"/>
          <p:nvPr/>
        </p:nvSpPr>
        <p:spPr>
          <a:xfrm>
            <a:off x="-1599908" y="2586370"/>
            <a:ext cx="13443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14213.92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62915.81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64906.05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85774.29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97856.69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138519.4</a:t>
            </a:r>
            <a:r>
              <a:rPr lang="zh-CN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541B1-63F1-3348-C117-4E114773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7" y="114301"/>
            <a:ext cx="3600000" cy="2907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CCFC3-22DD-DAEE-2FD9-E40BD63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17" y="114300"/>
            <a:ext cx="3600000" cy="2907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5A283A-51D9-5EA9-2A39-E0C1AD1B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39" y="0"/>
            <a:ext cx="3600000" cy="2907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00A929-EBE6-7CC3-08EF-EB1AFE7B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7" y="3047443"/>
            <a:ext cx="3600000" cy="2907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925D7-6B2B-8C69-C54D-D6EDB1C5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839" y="2907929"/>
            <a:ext cx="3600000" cy="2987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9DC5D9-B77D-38E3-EEC4-F1BBCF092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193" y="3047443"/>
            <a:ext cx="3600000" cy="2907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69CD4B-B6F1-AD4D-254F-A750F93DA4E9}"/>
              </a:ext>
            </a:extLst>
          </p:cNvPr>
          <p:cNvSpPr txBox="1"/>
          <p:nvPr/>
        </p:nvSpPr>
        <p:spPr>
          <a:xfrm>
            <a:off x="-1379124" y="473172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PCK_non_delete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044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193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Ningxin</dc:creator>
  <cp:lastModifiedBy>Yang, Ningxin</cp:lastModifiedBy>
  <cp:revision>1</cp:revision>
  <dcterms:created xsi:type="dcterms:W3CDTF">2023-10-18T09:32:46Z</dcterms:created>
  <dcterms:modified xsi:type="dcterms:W3CDTF">2023-10-27T08:52:50Z</dcterms:modified>
</cp:coreProperties>
</file>